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8.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9.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12" r:id="rId2"/>
    <p:sldMasterId id="2147484382" r:id="rId3"/>
    <p:sldMasterId id="2147484394" r:id="rId4"/>
    <p:sldMasterId id="2147484406" r:id="rId5"/>
    <p:sldMasterId id="2147484419" r:id="rId6"/>
    <p:sldMasterId id="2147484446" r:id="rId7"/>
    <p:sldMasterId id="2147484547" r:id="rId8"/>
    <p:sldMasterId id="2147484661" r:id="rId9"/>
    <p:sldMasterId id="2147484761" r:id="rId10"/>
  </p:sldMasterIdLst>
  <p:notesMasterIdLst>
    <p:notesMasterId r:id="rId35"/>
  </p:notesMasterIdLst>
  <p:handoutMasterIdLst>
    <p:handoutMasterId r:id="rId36"/>
  </p:handoutMasterIdLst>
  <p:sldIdLst>
    <p:sldId id="3401" r:id="rId11"/>
    <p:sldId id="3402" r:id="rId12"/>
    <p:sldId id="3403" r:id="rId13"/>
    <p:sldId id="3404" r:id="rId14"/>
    <p:sldId id="3405" r:id="rId15"/>
    <p:sldId id="3406" r:id="rId16"/>
    <p:sldId id="3407" r:id="rId17"/>
    <p:sldId id="3408" r:id="rId18"/>
    <p:sldId id="280" r:id="rId19"/>
    <p:sldId id="318" r:id="rId20"/>
    <p:sldId id="281" r:id="rId21"/>
    <p:sldId id="323" r:id="rId22"/>
    <p:sldId id="3410" r:id="rId23"/>
    <p:sldId id="304" r:id="rId24"/>
    <p:sldId id="3411" r:id="rId25"/>
    <p:sldId id="319" r:id="rId26"/>
    <p:sldId id="3412" r:id="rId27"/>
    <p:sldId id="317" r:id="rId28"/>
    <p:sldId id="3413" r:id="rId29"/>
    <p:sldId id="291" r:id="rId30"/>
    <p:sldId id="3415" r:id="rId31"/>
    <p:sldId id="3419" r:id="rId32"/>
    <p:sldId id="3420" r:id="rId33"/>
    <p:sldId id="3421" r:id="rId34"/>
  </p:sldIdLst>
  <p:sldSz cx="9144000" cy="5143500" type="screen16x9"/>
  <p:notesSz cx="7315200" cy="9601200"/>
  <p:defaultTextStyle>
    <a:defPPr marL="0" marR="0" indent="0" algn="l" defTabSz="91408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03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085"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12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169"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5202"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2236"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19928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632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5332" autoAdjust="0"/>
  </p:normalViewPr>
  <p:slideViewPr>
    <p:cSldViewPr>
      <p:cViewPr varScale="1">
        <p:scale>
          <a:sx n="108" d="100"/>
          <a:sy n="108" d="100"/>
        </p:scale>
        <p:origin x="898" y="3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53" tIns="48327" rIns="96653" bIns="48327" rtlCol="0"/>
          <a:lstStyle>
            <a:lvl1pPr algn="r">
              <a:defRPr sz="1200"/>
            </a:lvl1pPr>
          </a:lstStyle>
          <a:p>
            <a:fld id="{E6D1E7FC-BA50-4C41-9004-5737750B0C53}" type="datetimeFigureOut">
              <a:rPr lang="en-US" smtClean="0"/>
              <a:t>5/2/2019</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82B332C6-48F6-4957-A636-735CEB24E6F4}" type="slidenum">
              <a:rPr lang="en-US" smtClean="0"/>
              <a:t>‹#›</a:t>
            </a:fld>
            <a:endParaRPr lang="en-US"/>
          </a:p>
        </p:txBody>
      </p:sp>
    </p:spTree>
    <p:extLst>
      <p:ext uri="{BB962C8B-B14F-4D97-AF65-F5344CB8AC3E}">
        <p14:creationId xmlns:p14="http://schemas.microsoft.com/office/powerpoint/2010/main" val="496870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457200" y="719138"/>
            <a:ext cx="6400800" cy="3600450"/>
          </a:xfrm>
          <a:prstGeom prst="rect">
            <a:avLst/>
          </a:prstGeom>
        </p:spPr>
        <p:txBody>
          <a:bodyPr lIns="96653" tIns="48327" rIns="96653" bIns="48327"/>
          <a:lstStyle/>
          <a:p>
            <a:endParaRPr/>
          </a:p>
        </p:txBody>
      </p:sp>
      <p:sp>
        <p:nvSpPr>
          <p:cNvPr id="1114" name="Shape 1114"/>
          <p:cNvSpPr>
            <a:spLocks noGrp="1"/>
          </p:cNvSpPr>
          <p:nvPr>
            <p:ph type="body" sz="quarter" idx="1"/>
          </p:nvPr>
        </p:nvSpPr>
        <p:spPr>
          <a:xfrm>
            <a:off x="975360" y="4560570"/>
            <a:ext cx="5364480" cy="4320540"/>
          </a:xfrm>
          <a:prstGeom prst="rect">
            <a:avLst/>
          </a:prstGeom>
        </p:spPr>
        <p:txBody>
          <a:bodyPr lIns="96653" tIns="48327" rIns="96653" bIns="48327"/>
          <a:lstStyle/>
          <a:p>
            <a:endParaRPr/>
          </a:p>
        </p:txBody>
      </p:sp>
    </p:spTree>
    <p:extLst>
      <p:ext uri="{BB962C8B-B14F-4D97-AF65-F5344CB8AC3E}">
        <p14:creationId xmlns:p14="http://schemas.microsoft.com/office/powerpoint/2010/main" val="539951630"/>
      </p:ext>
    </p:extLst>
  </p:cSld>
  <p:clrMap bg1="lt1" tx1="dk1" bg2="lt2" tx2="dk2" accent1="accent1" accent2="accent2" accent3="accent3" accent4="accent4" accent5="accent5" accent6="accent6" hlink="hlink" folHlink="folHlink"/>
  <p:notesStyle>
    <a:lvl1pPr defTabSz="457034" latinLnBrk="0">
      <a:defRPr sz="1200">
        <a:latin typeface="+mj-lt"/>
        <a:ea typeface="+mj-ea"/>
        <a:cs typeface="+mj-cs"/>
        <a:sym typeface="Calibri"/>
      </a:defRPr>
    </a:lvl1pPr>
    <a:lvl2pPr indent="228516" defTabSz="457034" latinLnBrk="0">
      <a:defRPr sz="1200">
        <a:latin typeface="+mj-lt"/>
        <a:ea typeface="+mj-ea"/>
        <a:cs typeface="+mj-cs"/>
        <a:sym typeface="Calibri"/>
      </a:defRPr>
    </a:lvl2pPr>
    <a:lvl3pPr indent="457034" defTabSz="457034" latinLnBrk="0">
      <a:defRPr sz="1200">
        <a:latin typeface="+mj-lt"/>
        <a:ea typeface="+mj-ea"/>
        <a:cs typeface="+mj-cs"/>
        <a:sym typeface="Calibri"/>
      </a:defRPr>
    </a:lvl3pPr>
    <a:lvl4pPr indent="685562" defTabSz="457034" latinLnBrk="0">
      <a:defRPr sz="1200">
        <a:latin typeface="+mj-lt"/>
        <a:ea typeface="+mj-ea"/>
        <a:cs typeface="+mj-cs"/>
        <a:sym typeface="Calibri"/>
      </a:defRPr>
    </a:lvl4pPr>
    <a:lvl5pPr indent="914085" defTabSz="457034" latinLnBrk="0">
      <a:defRPr sz="1200">
        <a:latin typeface="+mj-lt"/>
        <a:ea typeface="+mj-ea"/>
        <a:cs typeface="+mj-cs"/>
        <a:sym typeface="Calibri"/>
      </a:defRPr>
    </a:lvl5pPr>
    <a:lvl6pPr indent="1142602" defTabSz="457034" latinLnBrk="0">
      <a:defRPr sz="1200">
        <a:latin typeface="+mj-lt"/>
        <a:ea typeface="+mj-ea"/>
        <a:cs typeface="+mj-cs"/>
        <a:sym typeface="Calibri"/>
      </a:defRPr>
    </a:lvl6pPr>
    <a:lvl7pPr indent="1371124" defTabSz="457034" latinLnBrk="0">
      <a:defRPr sz="1200">
        <a:latin typeface="+mj-lt"/>
        <a:ea typeface="+mj-ea"/>
        <a:cs typeface="+mj-cs"/>
        <a:sym typeface="Calibri"/>
      </a:defRPr>
    </a:lvl7pPr>
    <a:lvl8pPr indent="1599640" defTabSz="457034" latinLnBrk="0">
      <a:defRPr sz="1200">
        <a:latin typeface="+mj-lt"/>
        <a:ea typeface="+mj-ea"/>
        <a:cs typeface="+mj-cs"/>
        <a:sym typeface="Calibri"/>
      </a:defRPr>
    </a:lvl8pPr>
    <a:lvl9pPr indent="1828169" defTabSz="457034"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3049"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62053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r>
              <a:rPr lang="en-US" b="1" i="0" u="sng" dirty="0">
                <a:latin typeface="Arial" pitchFamily="34" charset="0"/>
              </a:rPr>
              <a:t>TRAINER’S NOTES:</a:t>
            </a:r>
          </a:p>
          <a:p>
            <a:pPr marL="184618" indent="-184618">
              <a:buFont typeface="Arial"/>
              <a:buChar char="•"/>
            </a:pPr>
            <a:r>
              <a:rPr lang="en-US" i="0" dirty="0">
                <a:latin typeface="Arial" pitchFamily="34" charset="0"/>
              </a:rPr>
              <a:t>Long</a:t>
            </a:r>
            <a:r>
              <a:rPr lang="en-US" i="0" baseline="0" dirty="0">
                <a:latin typeface="Arial" pitchFamily="34" charset="0"/>
              </a:rPr>
              <a:t> Term Potential for WCOS = Ongoing BV and Retail Profits</a:t>
            </a:r>
          </a:p>
          <a:p>
            <a:pPr marL="184618" marR="0" lvl="0" indent="-184618" defTabSz="457034" eaLnBrk="1" fontAlgn="auto" latinLnBrk="0" hangingPunct="1">
              <a:lnSpc>
                <a:spcPct val="100000"/>
              </a:lnSpc>
              <a:spcBef>
                <a:spcPts val="0"/>
              </a:spcBef>
              <a:spcAft>
                <a:spcPts val="0"/>
              </a:spcAft>
              <a:buClrTx/>
              <a:buSzTx/>
              <a:buFont typeface="Arial"/>
              <a:buChar char="•"/>
              <a:tabLst/>
              <a:defRPr/>
            </a:pPr>
            <a:r>
              <a:rPr lang="en-US" i="0" baseline="0" dirty="0">
                <a:latin typeface="Arial" pitchFamily="34" charset="0"/>
              </a:rPr>
              <a:t>Describe Business Volume as a unit point value attached to each product and service based on profit margin which will accumulate to pay out additional commissions on Gross Business (Sales) Volume.</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prstClr val="black"/>
              </a:solidFill>
              <a:effectLst/>
              <a:uLnTx/>
              <a:uFillTx/>
              <a:latin typeface="Calibri"/>
              <a:cs typeface="Calibri"/>
              <a:sym typeface="Calibri"/>
            </a:endParaRPr>
          </a:p>
        </p:txBody>
      </p:sp>
    </p:spTree>
    <p:extLst>
      <p:ext uri="{BB962C8B-B14F-4D97-AF65-F5344CB8AC3E}">
        <p14:creationId xmlns:p14="http://schemas.microsoft.com/office/powerpoint/2010/main" val="1748692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304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70216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27075"/>
            <a:ext cx="6461125" cy="3633788"/>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90172" indent="-190172">
              <a:buFont typeface="Arial"/>
              <a:buChar char="•"/>
            </a:pPr>
            <a:r>
              <a:rPr lang="en-US" dirty="0"/>
              <a:t>Our solution offers</a:t>
            </a:r>
            <a:r>
              <a:rPr lang="en-US" baseline="0" dirty="0"/>
              <a:t> professional, affordable solutions to being effective online </a:t>
            </a:r>
          </a:p>
          <a:p>
            <a:pPr marL="190172" indent="-190172">
              <a:buFont typeface="Arial"/>
              <a:buChar char="•"/>
            </a:pPr>
            <a:r>
              <a:rPr lang="en-US" baseline="0" dirty="0"/>
              <a:t>We know it’s overwhelming, and are proud to offer simplicity back into your life so you can focus on more important things, like running your business</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prstClr val="black"/>
              </a:solidFill>
              <a:effectLst/>
              <a:uLnTx/>
              <a:uFillTx/>
              <a:latin typeface="Calibri"/>
              <a:cs typeface="Calibri"/>
              <a:sym typeface="Calibri"/>
            </a:endParaRPr>
          </a:p>
        </p:txBody>
      </p:sp>
    </p:spTree>
    <p:extLst>
      <p:ext uri="{BB962C8B-B14F-4D97-AF65-F5344CB8AC3E}">
        <p14:creationId xmlns:p14="http://schemas.microsoft.com/office/powerpoint/2010/main" val="129084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This</a:t>
            </a:r>
            <a:r>
              <a:rPr lang="en-US" baseline="0" dirty="0"/>
              <a:t> is just an intro slide – The goal here is to get them excited about what we are going to talk about. </a:t>
            </a:r>
          </a:p>
          <a:p>
            <a:pPr marL="178027" indent="-178027" defTabSz="949478">
              <a:buFont typeface="Arial"/>
              <a:buChar char="•"/>
              <a:defRPr/>
            </a:pPr>
            <a:r>
              <a:rPr lang="en-US" baseline="0" dirty="0"/>
              <a:t> In brief, cover the big topics “Websites, Marketing Tools, Unlimited, Support, Security)  </a:t>
            </a:r>
          </a:p>
          <a:p>
            <a:pPr marL="178027" indent="-178027" defTabSz="949478">
              <a:buFont typeface="Arial"/>
              <a:buChar char="•"/>
              <a:defRPr/>
            </a:pPr>
            <a:r>
              <a:rPr lang="en-US" baseline="0" dirty="0"/>
              <a:t>The goal is to paint a simple picture of how all –inclusive our solution actually is / Instill confidence in the product. </a:t>
            </a:r>
          </a:p>
          <a:p>
            <a:pPr marL="178027" indent="-178027" defTabSz="949478">
              <a:buFont typeface="Arial"/>
              <a:buChar char="•"/>
              <a:defRPr/>
            </a:pPr>
            <a:r>
              <a:rPr lang="en-US" baseline="0" dirty="0"/>
              <a:t>Spend 1 minute or less on this slide – the details are coming up!</a:t>
            </a:r>
          </a:p>
          <a:p>
            <a:pPr defTabSz="949478">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DCF3E-B345-4BBB-A9FD-3405EF5B901A}"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9016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1886898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buFont typeface="Arial"/>
              <a:buChar char="•"/>
            </a:pPr>
            <a:r>
              <a:rPr lang="en-US" dirty="0">
                <a:latin typeface="Arial" pitchFamily="34" charset="0"/>
              </a:rPr>
              <a:t>Showcases all of the services</a:t>
            </a:r>
            <a:r>
              <a:rPr lang="en-US" baseline="0" dirty="0">
                <a:latin typeface="Arial" pitchFamily="34" charset="0"/>
              </a:rPr>
              <a:t> that a client can purchase through maWebCenters</a:t>
            </a:r>
          </a:p>
          <a:p>
            <a:pPr marL="184618" indent="-184618">
              <a:buFont typeface="Arial"/>
              <a:buChar char="•"/>
            </a:pPr>
            <a:r>
              <a:rPr lang="en-US" baseline="0" dirty="0">
                <a:latin typeface="Arial" pitchFamily="34" charset="0"/>
              </a:rPr>
              <a:t>The big difference is whether someone will do it themselves, or leverage our teams of experts to do it for them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7170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defTabSz="984840">
              <a:defRPr/>
            </a:pPr>
            <a:r>
              <a:rPr lang="en-US" b="1" dirty="0"/>
              <a:t>Trainers Notes:</a:t>
            </a:r>
          </a:p>
          <a:p>
            <a:pPr marL="184657" indent="-184657" defTabSz="984840">
              <a:buFont typeface="Arial"/>
              <a:buChar char="•"/>
              <a:defRPr/>
            </a:pPr>
            <a:r>
              <a:rPr lang="en-US" dirty="0"/>
              <a:t>Share</a:t>
            </a:r>
            <a:r>
              <a:rPr lang="en-US" baseline="0" dirty="0"/>
              <a:t> Stories!</a:t>
            </a: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18</a:t>
            </a:fld>
            <a:endParaRPr lang="en-US" dirty="0"/>
          </a:p>
        </p:txBody>
      </p:sp>
    </p:spTree>
    <p:extLst>
      <p:ext uri="{BB962C8B-B14F-4D97-AF65-F5344CB8AC3E}">
        <p14:creationId xmlns:p14="http://schemas.microsoft.com/office/powerpoint/2010/main" val="209781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endParaRPr lang="en-US" b="0" u="none" dirty="0">
              <a:latin typeface="Arial" pitchFamily="34" charset="0"/>
            </a:endParaRPr>
          </a:p>
          <a:p>
            <a:pPr marL="177988" indent="-177988">
              <a:buFont typeface="Arial"/>
              <a:buChar char="•"/>
            </a:pPr>
            <a:r>
              <a:rPr lang="en-US" dirty="0"/>
              <a:t>We’ve all set some</a:t>
            </a:r>
            <a:r>
              <a:rPr lang="en-US" baseline="0" dirty="0"/>
              <a:t> initial goals but did we take them seriously?</a:t>
            </a:r>
          </a:p>
          <a:p>
            <a:pPr marL="177988" indent="-177988">
              <a:buFont typeface="Arial"/>
              <a:buChar char="•"/>
            </a:pPr>
            <a:r>
              <a:rPr lang="en-US" baseline="0" dirty="0"/>
              <a:t>Did you hit your goals in the past?  Why /Why not?</a:t>
            </a:r>
          </a:p>
          <a:p>
            <a:pPr marL="177988" indent="-177988">
              <a:buFont typeface="Arial"/>
              <a:buChar char="•"/>
            </a:pPr>
            <a:r>
              <a:rPr lang="en-US" baseline="0" dirty="0"/>
              <a:t>Was your action plan on track to help you get what you want?</a:t>
            </a:r>
          </a:p>
          <a:p>
            <a:pPr marL="177988" indent="-177988">
              <a:buFont typeface="Arial"/>
              <a:buChar char="•"/>
            </a:pPr>
            <a:endParaRPr lang="en-US" baseline="0" dirty="0"/>
          </a:p>
          <a:p>
            <a:pPr marL="177988" indent="-177988">
              <a:buFont typeface="Arial"/>
              <a:buChar char="•"/>
            </a:pPr>
            <a:r>
              <a:rPr lang="en-US" baseline="0" dirty="0"/>
              <a:t>Revising your goals will help to create smarter goals with proper action plans</a:t>
            </a:r>
          </a:p>
          <a:p>
            <a:pPr marL="177988" indent="-177988">
              <a:buFont typeface="Arial"/>
              <a:buChar char="•"/>
            </a:pPr>
            <a:r>
              <a:rPr lang="en-US" baseline="0" dirty="0"/>
              <a:t>Better action plans = better quality work time AND better quality play time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2171888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xfrm>
            <a:off x="457200" y="719138"/>
            <a:ext cx="6400800" cy="3600450"/>
          </a:xfrm>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pPr>
              <a:defRPr b="1" u="sng"/>
            </a:pPr>
            <a:r>
              <a:t>TRAINER’S NOTES:</a:t>
            </a:r>
          </a:p>
          <a:p>
            <a:pPr marL="184627" indent="-184627">
              <a:buSzPct val="100000"/>
              <a:buFont typeface="Arial"/>
              <a:buChar char="•"/>
            </a:pPr>
            <a:r>
              <a:t>You are not the sales, design or technical expert</a:t>
            </a:r>
          </a:p>
          <a:p>
            <a:pPr marL="184627" indent="-184627">
              <a:buSzPct val="100000"/>
              <a:buFont typeface="Arial"/>
              <a:buChar char="•"/>
            </a:pPr>
            <a:r>
              <a:t>There are professional teams that work for you who will do this heavy lifting for you</a:t>
            </a:r>
          </a:p>
        </p:txBody>
      </p:sp>
    </p:spTree>
    <p:extLst>
      <p:ext uri="{BB962C8B-B14F-4D97-AF65-F5344CB8AC3E}">
        <p14:creationId xmlns:p14="http://schemas.microsoft.com/office/powerpoint/2010/main" val="1128980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304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121119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304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18986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C762252D-1F6F-D644-BB60-EE9064A8B2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304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74492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304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133029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r>
              <a:rPr lang="en-US" dirty="0"/>
              <a:t>SR</a:t>
            </a:r>
          </a:p>
        </p:txBody>
      </p:sp>
      <p:sp>
        <p:nvSpPr>
          <p:cNvPr id="4" name="Slide Number Placeholder 3"/>
          <p:cNvSpPr>
            <a:spLocks noGrp="1"/>
          </p:cNvSpPr>
          <p:nvPr>
            <p:ph type="sldNum" sz="quarter" idx="10"/>
          </p:nvPr>
        </p:nvSpPr>
        <p:spPr/>
        <p:txBody>
          <a:bodyPr/>
          <a:lstStyle/>
          <a:p>
            <a:pPr marL="0" marR="0" lvl="0" indent="0" algn="r" defTabSz="913049"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304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38519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baseline="0" dirty="0">
                <a:latin typeface="Arial" pitchFamily="34" charset="0"/>
              </a:rPr>
              <a:t>Self-Explanatory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342923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77988" indent="-177988">
              <a:buFont typeface="Arial"/>
              <a:buChar char="•"/>
            </a:pPr>
            <a:r>
              <a:rPr lang="en-US" b="0" u="none" baseline="0" dirty="0">
                <a:latin typeface="Arial" pitchFamily="34" charset="0"/>
              </a:rPr>
              <a:t>Business Owners spend 4-10x more than the average consumer, opening up an opportunity to discuss ways to save money on their business overhead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391B78-29F6-5549-AE47-ECBAAD8DE07E}"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91127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4627" indent="-184627">
              <a:buSzPct val="100000"/>
              <a:buFont typeface="Arial"/>
              <a:buChar char="•"/>
              <a:defRPr>
                <a:latin typeface="Arial"/>
                <a:ea typeface="Arial"/>
                <a:cs typeface="Arial"/>
                <a:sym typeface="Arial"/>
              </a:defRPr>
            </a:pPr>
            <a:r>
              <a:t>Earning potential will be demonstrated in terms of short term and long term growth potential</a:t>
            </a:r>
          </a:p>
        </p:txBody>
      </p:sp>
    </p:spTree>
    <p:extLst>
      <p:ext uri="{BB962C8B-B14F-4D97-AF65-F5344CB8AC3E}">
        <p14:creationId xmlns:p14="http://schemas.microsoft.com/office/powerpoint/2010/main" val="3899574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spcBef>
                <a:spcPts val="437"/>
              </a:spcBef>
              <a:buFont typeface="Arial"/>
              <a:buChar char="•"/>
            </a:pPr>
            <a:r>
              <a:rPr lang="en-US" dirty="0">
                <a:latin typeface="Arial" pitchFamily="34" charset="0"/>
                <a:ea typeface="MS Gothic" pitchFamily="49" charset="-128"/>
              </a:rPr>
              <a:t>What does that do for us?</a:t>
            </a:r>
          </a:p>
          <a:p>
            <a:pPr marL="184618" indent="-184618">
              <a:spcBef>
                <a:spcPts val="437"/>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84618" indent="-184618">
              <a:spcBef>
                <a:spcPts val="437"/>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84618" indent="-184618">
              <a:spcBef>
                <a:spcPts val="437"/>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84618" indent="-184618">
              <a:spcBef>
                <a:spcPts val="437"/>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84618" indent="-184618">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10</a:t>
            </a:fld>
            <a:endParaRPr lang="en-US" dirty="0"/>
          </a:p>
        </p:txBody>
      </p:sp>
    </p:spTree>
    <p:extLst>
      <p:ext uri="{BB962C8B-B14F-4D97-AF65-F5344CB8AC3E}">
        <p14:creationId xmlns:p14="http://schemas.microsoft.com/office/powerpoint/2010/main" val="997598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Again – you can apply this to any of your fixed cost goals</a:t>
            </a:r>
            <a:endParaRPr b="1" u="sng"/>
          </a:p>
        </p:txBody>
      </p:sp>
    </p:spTree>
    <p:extLst>
      <p:ext uri="{BB962C8B-B14F-4D97-AF65-F5344CB8AC3E}">
        <p14:creationId xmlns:p14="http://schemas.microsoft.com/office/powerpoint/2010/main" val="663582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34606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6384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295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06023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548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93954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54504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0992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4441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951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92238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8044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4007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531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1494-ACC9-4C64-B675-AE7886795AA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7E6EAAA-425E-442D-8DFA-64E3FF91515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8CDD433-D311-4C66-BD0E-14E009F3617B}"/>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5" name="Footer Placeholder 4">
            <a:extLst>
              <a:ext uri="{FF2B5EF4-FFF2-40B4-BE49-F238E27FC236}">
                <a16:creationId xmlns:a16="http://schemas.microsoft.com/office/drawing/2014/main" id="{C0D8B346-95A2-455E-A9C8-38F51D646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C441-FD08-462A-8A6D-ABBE802B0E75}"/>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5518239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82B6-3D67-434E-9389-5DD607945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96A7C-3713-4C5D-A771-AE83E88251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575BE-4191-4091-A263-600D96D6757D}"/>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5" name="Footer Placeholder 4">
            <a:extLst>
              <a:ext uri="{FF2B5EF4-FFF2-40B4-BE49-F238E27FC236}">
                <a16:creationId xmlns:a16="http://schemas.microsoft.com/office/drawing/2014/main" id="{069E104A-04D3-4B1F-BDAF-A30F543F6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3389D-3C60-4814-B579-7796BC83D596}"/>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4061332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E5B9-DAD9-450A-9242-75AB222FB9D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94CAB5-9D14-40E0-BD2C-5A8E3004C5A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0C5324-C3E3-48A1-987A-69681107BDF3}"/>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5" name="Footer Placeholder 4">
            <a:extLst>
              <a:ext uri="{FF2B5EF4-FFF2-40B4-BE49-F238E27FC236}">
                <a16:creationId xmlns:a16="http://schemas.microsoft.com/office/drawing/2014/main" id="{ABB3AF72-800A-47D6-855F-956E67D39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3C783-9653-4CE5-97F2-59FD4A703E71}"/>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9233131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F885-DF7A-4027-BE3C-5208A4805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4EC9E-A056-401C-ABD9-526425BC559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2D17C-D61D-4DF9-B73F-791EA079556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52DBF-E13C-4B26-8ADE-27F98F5897DA}"/>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6" name="Footer Placeholder 5">
            <a:extLst>
              <a:ext uri="{FF2B5EF4-FFF2-40B4-BE49-F238E27FC236}">
                <a16:creationId xmlns:a16="http://schemas.microsoft.com/office/drawing/2014/main" id="{76480258-8008-4EFD-A747-B5F7D2400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99317-D0CE-447E-A45A-B8474A63C73F}"/>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77952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85E0-2C02-48B9-A165-502C670593D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D5E80-6DC3-46C0-8364-A75D3285253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F6F7F80-D679-45B6-9CEC-53310723A02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F0CA0-1017-41E1-B85A-02D2992C94E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CA38D6-8CBF-4BDD-B098-5E37F00BEE70}"/>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C758AA-6B75-4B1B-AB44-466BDBBD7956}"/>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8" name="Footer Placeholder 7">
            <a:extLst>
              <a:ext uri="{FF2B5EF4-FFF2-40B4-BE49-F238E27FC236}">
                <a16:creationId xmlns:a16="http://schemas.microsoft.com/office/drawing/2014/main" id="{A9B7F224-BC65-4A99-BBFC-4699CD162D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276FE-E24F-4D51-9712-5D591EA9D6B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7064739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3F3D-231E-4FE6-B737-54055F0E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758690-3B38-4E80-8E83-6574F75CB1A5}"/>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4" name="Footer Placeholder 3">
            <a:extLst>
              <a:ext uri="{FF2B5EF4-FFF2-40B4-BE49-F238E27FC236}">
                <a16:creationId xmlns:a16="http://schemas.microsoft.com/office/drawing/2014/main" id="{BDC6688B-2743-4C33-B64F-5E3148167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E60A8E-7FB7-4CC7-B5FD-90996DD62B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0873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1CCA43-FCE7-4D48-9B8A-9C188673A91D}"/>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3" name="Footer Placeholder 2">
            <a:extLst>
              <a:ext uri="{FF2B5EF4-FFF2-40B4-BE49-F238E27FC236}">
                <a16:creationId xmlns:a16="http://schemas.microsoft.com/office/drawing/2014/main" id="{6289F3C5-DB67-4C4A-A9D3-3E3F4E702E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569B6-B123-46D3-B09D-536D12CEFB42}"/>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6284937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B62B-B057-4D33-AFFF-F3CF4D1BB5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FB442FA-6FB1-48FA-972A-DBE4971B19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A262D-A1A4-475A-BBDB-EF90A1110C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23F079A-A078-42BC-BA14-F9A632B72C8E}"/>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6" name="Footer Placeholder 5">
            <a:extLst>
              <a:ext uri="{FF2B5EF4-FFF2-40B4-BE49-F238E27FC236}">
                <a16:creationId xmlns:a16="http://schemas.microsoft.com/office/drawing/2014/main" id="{16323ECF-A91F-4599-8B22-50D588E76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95F3A-9C82-4FCB-A795-97AF3429919C}"/>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22331818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4450-6F3F-4068-B5AC-864AD29993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445611-D33F-4128-8342-56816014B99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970426A-46F4-4CAD-B07A-67F7BCE47D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1C13098-B7B3-4759-8046-CEF51D8FA7B2}"/>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6" name="Footer Placeholder 5">
            <a:extLst>
              <a:ext uri="{FF2B5EF4-FFF2-40B4-BE49-F238E27FC236}">
                <a16:creationId xmlns:a16="http://schemas.microsoft.com/office/drawing/2014/main" id="{8338E6A0-2182-46AB-8F56-C21B814C8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C9E46-2800-4908-82D0-64C8E51E8EC7}"/>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5520574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A39-C7CC-4578-903E-C4B6266D4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88FC8-A45F-4330-9989-9B30577B3A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FD01F-AF9B-45F4-8E95-896D0F14D64D}"/>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5" name="Footer Placeholder 4">
            <a:extLst>
              <a:ext uri="{FF2B5EF4-FFF2-40B4-BE49-F238E27FC236}">
                <a16:creationId xmlns:a16="http://schemas.microsoft.com/office/drawing/2014/main" id="{79FA1D00-94BE-4171-AA4A-34C313C51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98583-1AF8-48CC-B784-05243120889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1539278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34E95-3D8C-46F7-A0B2-3F1C6ECE432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8490-8CD6-492D-B14D-586DF94F7D7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CFC55-7E45-479F-8835-50E9A55D56E6}"/>
              </a:ext>
            </a:extLst>
          </p:cNvPr>
          <p:cNvSpPr>
            <a:spLocks noGrp="1"/>
          </p:cNvSpPr>
          <p:nvPr>
            <p:ph type="dt" sz="half" idx="10"/>
          </p:nvPr>
        </p:nvSpPr>
        <p:spPr/>
        <p:txBody>
          <a:bodyPr/>
          <a:lstStyle/>
          <a:p>
            <a:fld id="{EC9CD35B-55E3-40B8-B764-D25FA42E2D3E}" type="datetimeFigureOut">
              <a:rPr lang="en-US" smtClean="0"/>
              <a:t>5/2/2019</a:t>
            </a:fld>
            <a:endParaRPr lang="en-US"/>
          </a:p>
        </p:txBody>
      </p:sp>
      <p:sp>
        <p:nvSpPr>
          <p:cNvPr id="5" name="Footer Placeholder 4">
            <a:extLst>
              <a:ext uri="{FF2B5EF4-FFF2-40B4-BE49-F238E27FC236}">
                <a16:creationId xmlns:a16="http://schemas.microsoft.com/office/drawing/2014/main" id="{EE6E575F-D5CA-4308-A5B5-3454E8D4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6C972-5A76-4037-BDAB-F44D6668743A}"/>
              </a:ext>
            </a:extLst>
          </p:cNvPr>
          <p:cNvSpPr>
            <a:spLocks noGrp="1"/>
          </p:cNvSpPr>
          <p:nvPr>
            <p:ph type="sldNum" sz="quarter" idx="12"/>
          </p:nvPr>
        </p:nvSpPr>
        <p:spPr/>
        <p:txBody>
          <a:bodyPr/>
          <a:lstStyle/>
          <a:p>
            <a:fld id="{E9BA29B3-DAFA-4EAC-83B3-403BBBDC3EC3}" type="slidenum">
              <a:rPr lang="en-US" smtClean="0"/>
              <a:t>‹#›</a:t>
            </a:fld>
            <a:endParaRPr lang="en-US"/>
          </a:p>
        </p:txBody>
      </p:sp>
    </p:spTree>
    <p:extLst>
      <p:ext uri="{BB962C8B-B14F-4D97-AF65-F5344CB8AC3E}">
        <p14:creationId xmlns:p14="http://schemas.microsoft.com/office/powerpoint/2010/main" val="33322808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389" indent="0" algn="ctr">
              <a:buNone/>
              <a:defRPr sz="1500"/>
            </a:lvl2pPr>
            <a:lvl3pPr marL="684787" indent="0" algn="ctr">
              <a:buNone/>
              <a:defRPr sz="1425"/>
            </a:lvl3pPr>
            <a:lvl4pPr marL="1027179" indent="0" algn="ctr">
              <a:buNone/>
              <a:defRPr sz="1200"/>
            </a:lvl4pPr>
            <a:lvl5pPr marL="1369572" indent="0" algn="ctr">
              <a:buNone/>
              <a:defRPr sz="1200"/>
            </a:lvl5pPr>
            <a:lvl6pPr marL="1711977" indent="0" algn="ctr">
              <a:buNone/>
              <a:defRPr sz="1200"/>
            </a:lvl6pPr>
            <a:lvl7pPr marL="2054357" indent="0" algn="ctr">
              <a:buNone/>
              <a:defRPr sz="1200"/>
            </a:lvl7pPr>
            <a:lvl8pPr marL="2396741" indent="0" algn="ctr">
              <a:buNone/>
              <a:defRPr sz="1200"/>
            </a:lvl8pPr>
            <a:lvl9pPr marL="273912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197927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5400141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389" indent="0">
              <a:buNone/>
              <a:defRPr sz="1500">
                <a:solidFill>
                  <a:schemeClr val="tx1">
                    <a:tint val="75000"/>
                  </a:schemeClr>
                </a:solidFill>
              </a:defRPr>
            </a:lvl2pPr>
            <a:lvl3pPr marL="684787" indent="0">
              <a:buNone/>
              <a:defRPr sz="1425">
                <a:solidFill>
                  <a:schemeClr val="tx1">
                    <a:tint val="75000"/>
                  </a:schemeClr>
                </a:solidFill>
              </a:defRPr>
            </a:lvl3pPr>
            <a:lvl4pPr marL="1027179" indent="0">
              <a:buNone/>
              <a:defRPr sz="1200">
                <a:solidFill>
                  <a:schemeClr val="tx1">
                    <a:tint val="75000"/>
                  </a:schemeClr>
                </a:solidFill>
              </a:defRPr>
            </a:lvl4pPr>
            <a:lvl5pPr marL="1369572" indent="0">
              <a:buNone/>
              <a:defRPr sz="1200">
                <a:solidFill>
                  <a:schemeClr val="tx1">
                    <a:tint val="75000"/>
                  </a:schemeClr>
                </a:solidFill>
              </a:defRPr>
            </a:lvl5pPr>
            <a:lvl6pPr marL="1711977" indent="0">
              <a:buNone/>
              <a:defRPr sz="1200">
                <a:solidFill>
                  <a:schemeClr val="tx1">
                    <a:tint val="75000"/>
                  </a:schemeClr>
                </a:solidFill>
              </a:defRPr>
            </a:lvl6pPr>
            <a:lvl7pPr marL="2054357" indent="0">
              <a:buNone/>
              <a:defRPr sz="1200">
                <a:solidFill>
                  <a:schemeClr val="tx1">
                    <a:tint val="75000"/>
                  </a:schemeClr>
                </a:solidFill>
              </a:defRPr>
            </a:lvl7pPr>
            <a:lvl8pPr marL="2396741" indent="0">
              <a:buNone/>
              <a:defRPr sz="1200">
                <a:solidFill>
                  <a:schemeClr val="tx1">
                    <a:tint val="75000"/>
                  </a:schemeClr>
                </a:solidFill>
              </a:defRPr>
            </a:lvl8pPr>
            <a:lvl9pPr marL="2739124"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904896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7030465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52"/>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389" indent="0">
              <a:buNone/>
              <a:defRPr sz="1500" b="1"/>
            </a:lvl2pPr>
            <a:lvl3pPr marL="684787" indent="0">
              <a:buNone/>
              <a:defRPr sz="1425" b="1"/>
            </a:lvl3pPr>
            <a:lvl4pPr marL="1027179" indent="0">
              <a:buNone/>
              <a:defRPr sz="1200" b="1"/>
            </a:lvl4pPr>
            <a:lvl5pPr marL="1369572" indent="0">
              <a:buNone/>
              <a:defRPr sz="1200" b="1"/>
            </a:lvl5pPr>
            <a:lvl6pPr marL="1711977" indent="0">
              <a:buNone/>
              <a:defRPr sz="1200" b="1"/>
            </a:lvl6pPr>
            <a:lvl7pPr marL="2054357" indent="0">
              <a:buNone/>
              <a:defRPr sz="1200" b="1"/>
            </a:lvl7pPr>
            <a:lvl8pPr marL="2396741" indent="0">
              <a:buNone/>
              <a:defRPr sz="1200" b="1"/>
            </a:lvl8pPr>
            <a:lvl9pPr marL="273912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389" indent="0">
              <a:buNone/>
              <a:defRPr sz="1500" b="1"/>
            </a:lvl2pPr>
            <a:lvl3pPr marL="684787" indent="0">
              <a:buNone/>
              <a:defRPr sz="1425" b="1"/>
            </a:lvl3pPr>
            <a:lvl4pPr marL="1027179" indent="0">
              <a:buNone/>
              <a:defRPr sz="1200" b="1"/>
            </a:lvl4pPr>
            <a:lvl5pPr marL="1369572" indent="0">
              <a:buNone/>
              <a:defRPr sz="1200" b="1"/>
            </a:lvl5pPr>
            <a:lvl6pPr marL="1711977" indent="0">
              <a:buNone/>
              <a:defRPr sz="1200" b="1"/>
            </a:lvl6pPr>
            <a:lvl7pPr marL="2054357" indent="0">
              <a:buNone/>
              <a:defRPr sz="1200" b="1"/>
            </a:lvl7pPr>
            <a:lvl8pPr marL="2396741" indent="0">
              <a:buNone/>
              <a:defRPr sz="1200" b="1"/>
            </a:lvl8pPr>
            <a:lvl9pPr marL="273912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49495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7845669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0572709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0"/>
            <a:ext cx="4629150" cy="36552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389" indent="0">
              <a:buNone/>
              <a:defRPr sz="1125"/>
            </a:lvl2pPr>
            <a:lvl3pPr marL="684787" indent="0">
              <a:buNone/>
              <a:defRPr sz="900"/>
            </a:lvl3pPr>
            <a:lvl4pPr marL="1027179" indent="0">
              <a:buNone/>
              <a:defRPr sz="825"/>
            </a:lvl4pPr>
            <a:lvl5pPr marL="1369572" indent="0">
              <a:buNone/>
              <a:defRPr sz="825"/>
            </a:lvl5pPr>
            <a:lvl6pPr marL="1711977" indent="0">
              <a:buNone/>
              <a:defRPr sz="825"/>
            </a:lvl6pPr>
            <a:lvl7pPr marL="2054357" indent="0">
              <a:buNone/>
              <a:defRPr sz="825"/>
            </a:lvl7pPr>
            <a:lvl8pPr marL="2396741" indent="0">
              <a:buNone/>
              <a:defRPr sz="825"/>
            </a:lvl8pPr>
            <a:lvl9pPr marL="2739124"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313322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0"/>
            <a:ext cx="4629150" cy="3655220"/>
          </a:xfrm>
        </p:spPr>
        <p:txBody>
          <a:bodyPr/>
          <a:lstStyle>
            <a:lvl1pPr marL="0" indent="0">
              <a:buNone/>
              <a:defRPr sz="2400"/>
            </a:lvl1pPr>
            <a:lvl2pPr marL="342389" indent="0">
              <a:buNone/>
              <a:defRPr sz="2100"/>
            </a:lvl2pPr>
            <a:lvl3pPr marL="684787" indent="0">
              <a:buNone/>
              <a:defRPr sz="1800"/>
            </a:lvl3pPr>
            <a:lvl4pPr marL="1027179" indent="0">
              <a:buNone/>
              <a:defRPr sz="1500"/>
            </a:lvl4pPr>
            <a:lvl5pPr marL="1369572" indent="0">
              <a:buNone/>
              <a:defRPr sz="1500"/>
            </a:lvl5pPr>
            <a:lvl6pPr marL="1711977" indent="0">
              <a:buNone/>
              <a:defRPr sz="1500"/>
            </a:lvl6pPr>
            <a:lvl7pPr marL="2054357" indent="0">
              <a:buNone/>
              <a:defRPr sz="1500"/>
            </a:lvl7pPr>
            <a:lvl8pPr marL="2396741" indent="0">
              <a:buNone/>
              <a:defRPr sz="1500"/>
            </a:lvl8pPr>
            <a:lvl9pPr marL="2739124" indent="0">
              <a:buNone/>
              <a:defRPr sz="1500"/>
            </a:lvl9pPr>
          </a:lstStyle>
          <a:p>
            <a:r>
              <a:rPr lang="en-US"/>
              <a:t>Click icon to add picture</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389" indent="0">
              <a:buNone/>
              <a:defRPr sz="1125"/>
            </a:lvl2pPr>
            <a:lvl3pPr marL="684787" indent="0">
              <a:buNone/>
              <a:defRPr sz="900"/>
            </a:lvl3pPr>
            <a:lvl4pPr marL="1027179" indent="0">
              <a:buNone/>
              <a:defRPr sz="825"/>
            </a:lvl4pPr>
            <a:lvl5pPr marL="1369572" indent="0">
              <a:buNone/>
              <a:defRPr sz="825"/>
            </a:lvl5pPr>
            <a:lvl6pPr marL="1711977" indent="0">
              <a:buNone/>
              <a:defRPr sz="825"/>
            </a:lvl6pPr>
            <a:lvl7pPr marL="2054357" indent="0">
              <a:buNone/>
              <a:defRPr sz="825"/>
            </a:lvl7pPr>
            <a:lvl8pPr marL="2396741" indent="0">
              <a:buNone/>
              <a:defRPr sz="825"/>
            </a:lvl8pPr>
            <a:lvl9pPr marL="2739124"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2769695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8610986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FD977-3ECB-084D-B4A3-489392581263}" type="slidenum">
              <a:rPr lang="en-US" smtClean="0"/>
              <a:t>‹#›</a:t>
            </a:fld>
            <a:endParaRPr lang="en-US"/>
          </a:p>
        </p:txBody>
      </p:sp>
    </p:spTree>
    <p:extLst>
      <p:ext uri="{BB962C8B-B14F-4D97-AF65-F5344CB8AC3E}">
        <p14:creationId xmlns:p14="http://schemas.microsoft.com/office/powerpoint/2010/main" val="27376916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88619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627824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438768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0888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255564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endParaRPr lang="en-US" sz="1400" dirty="0">
              <a:solidFill>
                <a:prstClr val="white"/>
              </a:solidFill>
              <a:latin typeface="Calibri"/>
            </a:endParaRPr>
          </a:p>
        </p:txBody>
      </p:sp>
    </p:spTree>
    <p:extLst>
      <p:ext uri="{BB962C8B-B14F-4D97-AF65-F5344CB8AC3E}">
        <p14:creationId xmlns:p14="http://schemas.microsoft.com/office/powerpoint/2010/main" val="14892309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719869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63560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008950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857052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978518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59CDF0A8-F4B6-4617-BB2F-0B747E93AD32}" type="datetimeFigureOut">
              <a:rPr lang="en-US" smtClean="0">
                <a:solidFill>
                  <a:prstClr val="black">
                    <a:tint val="75000"/>
                  </a:prstClr>
                </a:solidFill>
                <a:latin typeface="Calibri"/>
              </a:rPr>
              <a:pPr/>
              <a:t>5/2/2019</a:t>
            </a:fld>
            <a:endParaRPr lang="en-IN">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IN">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9797A78-3AB5-432E-ACFD-90704696723D}" type="slidenum">
              <a:rPr lang="en-IN" smtClean="0">
                <a:solidFill>
                  <a:prstClr val="black">
                    <a:tint val="75000"/>
                  </a:prstClr>
                </a:solidFill>
                <a:latin typeface="Calibri"/>
              </a:rPr>
              <a:pPr/>
              <a:t>‹#›</a:t>
            </a:fld>
            <a:endParaRPr lang="en-IN">
              <a:solidFill>
                <a:prstClr val="black">
                  <a:tint val="75000"/>
                </a:prstClr>
              </a:solidFill>
              <a:latin typeface="Calibri"/>
            </a:endParaRPr>
          </a:p>
        </p:txBody>
      </p:sp>
      <p:sp>
        <p:nvSpPr>
          <p:cNvPr id="7" name="Rectangle 6"/>
          <p:cNvSpPr/>
          <p:nvPr userDrawn="1"/>
        </p:nvSpPr>
        <p:spPr>
          <a:xfrm>
            <a:off x="0" y="951311"/>
            <a:ext cx="9144000" cy="4192191"/>
          </a:xfrm>
          <a:prstGeom prst="rect">
            <a:avLst/>
          </a:prstGeom>
          <a:gradFill flip="none" rotWithShape="1">
            <a:gsLst>
              <a:gs pos="14000">
                <a:srgbClr val="272A48"/>
              </a:gs>
              <a:gs pos="100000">
                <a:srgbClr val="33828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defTabSz="913737" fontAlgn="base">
              <a:spcBef>
                <a:spcPct val="0"/>
              </a:spcBef>
              <a:spcAft>
                <a:spcPct val="0"/>
              </a:spcAft>
            </a:pPr>
            <a:endParaRPr lang="en-IN" sz="1900">
              <a:solidFill>
                <a:prstClr val="white"/>
              </a:solidFill>
              <a:latin typeface="Calibri"/>
            </a:endParaRPr>
          </a:p>
        </p:txBody>
      </p:sp>
    </p:spTree>
    <p:extLst>
      <p:ext uri="{BB962C8B-B14F-4D97-AF65-F5344CB8AC3E}">
        <p14:creationId xmlns:p14="http://schemas.microsoft.com/office/powerpoint/2010/main" val="14010991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170580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29253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841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005398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37307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550739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874330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49340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90471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994130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5/2/2019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323793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1900" dirty="0"/>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1900" dirty="0"/>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777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1900" dirty="0"/>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1900"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06002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5258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32"/>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6596" algn="ctr">
              <a:buSzTx/>
              <a:buFontTx/>
              <a:buNone/>
              <a:defRPr>
                <a:solidFill>
                  <a:srgbClr val="888888"/>
                </a:solidFill>
              </a:defRPr>
            </a:lvl2pPr>
            <a:lvl3pPr marL="0" indent="913208" algn="ctr">
              <a:buSzTx/>
              <a:buFontTx/>
              <a:buNone/>
              <a:defRPr>
                <a:solidFill>
                  <a:srgbClr val="888888"/>
                </a:solidFill>
              </a:defRPr>
            </a:lvl3pPr>
            <a:lvl4pPr marL="0" indent="1369810" algn="ctr">
              <a:buSzTx/>
              <a:buFontTx/>
              <a:buNone/>
              <a:defRPr>
                <a:solidFill>
                  <a:srgbClr val="888888"/>
                </a:solidFill>
              </a:defRPr>
            </a:lvl4pPr>
            <a:lvl5pPr marL="0" indent="1826417"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1926760"/>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36989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732507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775"/>
            </a:lvl1pPr>
            <a:lvl2pPr marL="789546" indent="-332942">
              <a:spcBef>
                <a:spcPts val="600"/>
              </a:spcBef>
              <a:defRPr sz="2775"/>
            </a:lvl2pPr>
            <a:lvl3pPr marL="1232835" indent="-319624">
              <a:spcBef>
                <a:spcPts val="600"/>
              </a:spcBef>
              <a:defRPr sz="2775"/>
            </a:lvl3pPr>
            <a:lvl4pPr marL="1724944" indent="-355130">
              <a:spcBef>
                <a:spcPts val="600"/>
              </a:spcBef>
              <a:defRPr sz="2775"/>
            </a:lvl4pPr>
            <a:lvl5pPr marL="2181550" indent="-355130">
              <a:spcBef>
                <a:spcPts val="600"/>
              </a:spcBef>
              <a:defRPr sz="2775"/>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034391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7"/>
            <a:ext cx="4040188" cy="479823"/>
          </a:xfrm>
          <a:prstGeom prst="rect">
            <a:avLst/>
          </a:prstGeom>
        </p:spPr>
        <p:txBody>
          <a:bodyPr anchor="b"/>
          <a:lstStyle>
            <a:lvl1pPr marL="0" indent="0">
              <a:spcBef>
                <a:spcPts val="500"/>
              </a:spcBef>
              <a:buSzTx/>
              <a:buFontTx/>
              <a:buNone/>
              <a:defRPr sz="2400" b="1"/>
            </a:lvl1pPr>
            <a:lvl2pPr marL="0" indent="456596">
              <a:spcBef>
                <a:spcPts val="500"/>
              </a:spcBef>
              <a:buSzTx/>
              <a:buFontTx/>
              <a:buNone/>
              <a:defRPr sz="2400" b="1"/>
            </a:lvl2pPr>
            <a:lvl3pPr marL="0" indent="913208">
              <a:spcBef>
                <a:spcPts val="500"/>
              </a:spcBef>
              <a:buSzTx/>
              <a:buFontTx/>
              <a:buNone/>
              <a:defRPr sz="2400" b="1"/>
            </a:lvl3pPr>
            <a:lvl4pPr marL="0" indent="1369810">
              <a:spcBef>
                <a:spcPts val="500"/>
              </a:spcBef>
              <a:buSzTx/>
              <a:buFontTx/>
              <a:buNone/>
              <a:defRPr sz="2400" b="1"/>
            </a:lvl4pPr>
            <a:lvl5pPr marL="0" indent="1826417">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7"/>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70075067"/>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04609698"/>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26" y="204788"/>
            <a:ext cx="3008315" cy="871539"/>
          </a:xfrm>
          <a:prstGeom prst="rect">
            <a:avLst/>
          </a:prstGeom>
        </p:spPr>
        <p:txBody>
          <a:bodyPr anchor="b"/>
          <a:lstStyle>
            <a:lvl1pPr algn="l">
              <a:defRPr sz="2025"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26" y="1076335"/>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562229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306" y="3600459"/>
            <a:ext cx="5486401" cy="425056"/>
          </a:xfrm>
          <a:prstGeom prst="rect">
            <a:avLst/>
          </a:prstGeom>
        </p:spPr>
        <p:txBody>
          <a:bodyPr anchor="b"/>
          <a:lstStyle>
            <a:lvl1pPr algn="l">
              <a:defRPr sz="2025" b="1"/>
            </a:lvl1pPr>
          </a:lstStyle>
          <a:p>
            <a:r>
              <a:t>Title Text</a:t>
            </a:r>
          </a:p>
        </p:txBody>
      </p:sp>
      <p:sp>
        <p:nvSpPr>
          <p:cNvPr id="81" name="Shape 81"/>
          <p:cNvSpPr>
            <a:spLocks noGrp="1"/>
          </p:cNvSpPr>
          <p:nvPr>
            <p:ph type="pic" sz="half" idx="13"/>
          </p:nvPr>
        </p:nvSpPr>
        <p:spPr>
          <a:xfrm>
            <a:off x="1792306" y="459583"/>
            <a:ext cx="5486401" cy="3086102"/>
          </a:xfrm>
          <a:prstGeom prst="rect">
            <a:avLst/>
          </a:prstGeom>
        </p:spPr>
        <p:txBody>
          <a:bodyPr lIns="121766" rIns="121766">
            <a:noAutofit/>
          </a:bodyPr>
          <a:lstStyle/>
          <a:p>
            <a:endParaRPr/>
          </a:p>
        </p:txBody>
      </p:sp>
      <p:sp>
        <p:nvSpPr>
          <p:cNvPr id="82" name="Shape 82"/>
          <p:cNvSpPr>
            <a:spLocks noGrp="1"/>
          </p:cNvSpPr>
          <p:nvPr>
            <p:ph type="body" sz="quarter" idx="1"/>
          </p:nvPr>
        </p:nvSpPr>
        <p:spPr>
          <a:xfrm>
            <a:off x="1792306" y="4025509"/>
            <a:ext cx="5486401" cy="603648"/>
          </a:xfrm>
          <a:prstGeom prst="rect">
            <a:avLst/>
          </a:prstGeom>
        </p:spPr>
        <p:txBody>
          <a:bodyPr/>
          <a:lstStyle>
            <a:lvl1pPr marL="0" indent="0">
              <a:spcBef>
                <a:spcPts val="300"/>
              </a:spcBef>
              <a:buSzTx/>
              <a:buFontTx/>
              <a:buNone/>
              <a:defRPr sz="1425"/>
            </a:lvl1pPr>
            <a:lvl2pPr marL="0" indent="456596">
              <a:spcBef>
                <a:spcPts val="300"/>
              </a:spcBef>
              <a:buSzTx/>
              <a:buFontTx/>
              <a:buNone/>
              <a:defRPr sz="1425"/>
            </a:lvl2pPr>
            <a:lvl3pPr marL="0" indent="913208">
              <a:spcBef>
                <a:spcPts val="300"/>
              </a:spcBef>
              <a:buSzTx/>
              <a:buFontTx/>
              <a:buNone/>
              <a:defRPr sz="1425"/>
            </a:lvl3pPr>
            <a:lvl4pPr marL="0" indent="1369810">
              <a:spcBef>
                <a:spcPts val="300"/>
              </a:spcBef>
              <a:buSzTx/>
              <a:buFontTx/>
              <a:buNone/>
              <a:defRPr sz="1425"/>
            </a:lvl4pPr>
            <a:lvl5pPr marL="0" indent="1826417">
              <a:spcBef>
                <a:spcPts val="300"/>
              </a:spcBef>
              <a:buSzTx/>
              <a:buFontTx/>
              <a:buNone/>
              <a:defRPr sz="1425"/>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622780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351370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4"/>
            <a:ext cx="2057400" cy="3290888"/>
          </a:xfrm>
          <a:prstGeom prst="rect">
            <a:avLst/>
          </a:prstGeom>
        </p:spPr>
        <p:txBody>
          <a:bodyPr/>
          <a:lstStyle/>
          <a:p>
            <a:r>
              <a:t>Title Text</a:t>
            </a:r>
          </a:p>
        </p:txBody>
      </p:sp>
      <p:sp>
        <p:nvSpPr>
          <p:cNvPr id="100" name="Shape 100"/>
          <p:cNvSpPr>
            <a:spLocks noGrp="1"/>
          </p:cNvSpPr>
          <p:nvPr>
            <p:ph type="body" idx="1"/>
          </p:nvPr>
        </p:nvSpPr>
        <p:spPr>
          <a:xfrm>
            <a:off x="457200" y="154784"/>
            <a:ext cx="6019800" cy="3290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8381111" y="4750377"/>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663784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9" name="Shape 109"/>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10" name="Shape 110"/>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11" name="Shape 11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104311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20" name="Shape 12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21" name="Shape 12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22" name="Shape 12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121536"/>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31" name="Shape 131"/>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32" name="Shape 132"/>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33" name="Shape 13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1412900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42" name="Shape 14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43" name="Shape 14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44" name="Shape 14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8339500"/>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53" name="Shape 153"/>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54" name="Shape 154"/>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55" name="Shape 15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130240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64" name="Shape 16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65" name="Shape 16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3793749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76" name="Shape 17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77" name="Shape 17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8579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88" name="Shape 18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89" name="Shape 18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9314353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00" name="Shape 20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01" name="Shape 20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0581091"/>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12" name="Shape 21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13" name="Shape 21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599531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24" name="Shape 22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25" name="Shape 22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032562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36" name="Shape 23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37" name="Shape 23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3884014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48" name="Shape 24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49" name="Shape 24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168052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60" name="Shape 26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61" name="Shape 26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493962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72" name="Shape 27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73" name="Shape 27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0089307"/>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84" name="Shape 28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85" name="Shape 28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9947715"/>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296" name="Shape 29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297" name="Shape 29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0901075"/>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08" name="Shape 30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09" name="Shape 30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648859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20" name="Shape 32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21" name="Shape 32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464366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32" name="Shape 33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33" name="Shape 33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012468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44" name="Shape 34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45" name="Shape 34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683533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56" name="Shape 35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57" name="Shape 35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4357008"/>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68" name="Shape 36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69" name="Shape 36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575436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80" name="Shape 38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81" name="Shape 38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613343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392" name="Shape 39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393" name="Shape 39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524306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04" name="Shape 40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05" name="Shape 40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3702832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16" name="Shape 41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17" name="Shape 41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72935118"/>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28" name="Shape 42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29" name="Shape 42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69772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40" name="Shape 44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41" name="Shape 44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5816689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52" name="Shape 45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53" name="Shape 45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983341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64" name="Shape 46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65" name="Shape 46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3034531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76" name="Shape 47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77" name="Shape 47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01884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488" name="Shape 48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489" name="Shape 48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8495337"/>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500" name="Shape 50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501" name="Shape 50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35743539"/>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512" name="Shape 51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513" name="Shape 51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6253293"/>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524" name="Shape 52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525" name="Shape 52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3416954"/>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536" name="Shape 53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537" name="Shape 53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0094337"/>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548" name="Shape 54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549" name="Shape 54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261150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9872961"/>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35"/>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6596" algn="ctr">
              <a:buSzTx/>
              <a:buFontTx/>
              <a:buNone/>
              <a:defRPr>
                <a:solidFill>
                  <a:srgbClr val="888888"/>
                </a:solidFill>
              </a:defRPr>
            </a:lvl2pPr>
            <a:lvl3pPr marL="0" indent="913208" algn="ctr">
              <a:buSzTx/>
              <a:buFontTx/>
              <a:buNone/>
              <a:defRPr>
                <a:solidFill>
                  <a:srgbClr val="888888"/>
                </a:solidFill>
              </a:defRPr>
            </a:lvl3pPr>
            <a:lvl4pPr marL="0" indent="1369810" algn="ctr">
              <a:buSzTx/>
              <a:buFontTx/>
              <a:buNone/>
              <a:defRPr>
                <a:solidFill>
                  <a:srgbClr val="888888"/>
                </a:solidFill>
              </a:defRPr>
            </a:lvl4pPr>
            <a:lvl5pPr marL="0" indent="1826417"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33962060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1548982"/>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775"/>
            </a:lvl1pPr>
            <a:lvl2pPr marL="789546" indent="-332942">
              <a:spcBef>
                <a:spcPts val="600"/>
              </a:spcBef>
              <a:defRPr sz="2775"/>
            </a:lvl2pPr>
            <a:lvl3pPr marL="1232835" indent="-319624">
              <a:spcBef>
                <a:spcPts val="600"/>
              </a:spcBef>
              <a:defRPr sz="2775"/>
            </a:lvl3pPr>
            <a:lvl4pPr marL="1724944" indent="-355130">
              <a:spcBef>
                <a:spcPts val="600"/>
              </a:spcBef>
              <a:defRPr sz="2775"/>
            </a:lvl4pPr>
            <a:lvl5pPr marL="2181550" indent="-355130">
              <a:spcBef>
                <a:spcPts val="600"/>
              </a:spcBef>
              <a:defRPr sz="2775"/>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14044952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7"/>
            <a:ext cx="4040188" cy="479823"/>
          </a:xfrm>
          <a:prstGeom prst="rect">
            <a:avLst/>
          </a:prstGeom>
        </p:spPr>
        <p:txBody>
          <a:bodyPr anchor="b"/>
          <a:lstStyle>
            <a:lvl1pPr marL="0" indent="0">
              <a:spcBef>
                <a:spcPts val="500"/>
              </a:spcBef>
              <a:buSzTx/>
              <a:buFontTx/>
              <a:buNone/>
              <a:defRPr sz="2400" b="1"/>
            </a:lvl1pPr>
            <a:lvl2pPr marL="0" indent="456596">
              <a:spcBef>
                <a:spcPts val="500"/>
              </a:spcBef>
              <a:buSzTx/>
              <a:buFontTx/>
              <a:buNone/>
              <a:defRPr sz="2400" b="1"/>
            </a:lvl2pPr>
            <a:lvl3pPr marL="0" indent="913208">
              <a:spcBef>
                <a:spcPts val="500"/>
              </a:spcBef>
              <a:buSzTx/>
              <a:buFontTx/>
              <a:buNone/>
              <a:defRPr sz="2400" b="1"/>
            </a:lvl3pPr>
            <a:lvl4pPr marL="0" indent="1369810">
              <a:spcBef>
                <a:spcPts val="500"/>
              </a:spcBef>
              <a:buSzTx/>
              <a:buFontTx/>
              <a:buNone/>
              <a:defRPr sz="2400" b="1"/>
            </a:lvl4pPr>
            <a:lvl5pPr marL="0" indent="1826417">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7"/>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816416153"/>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75960378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3662578344"/>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8"/>
            <a:ext cx="3008314" cy="871539"/>
          </a:xfrm>
          <a:prstGeom prst="rect">
            <a:avLst/>
          </a:prstGeom>
        </p:spPr>
        <p:txBody>
          <a:bodyPr anchor="b"/>
          <a:lstStyle>
            <a:lvl1pPr algn="l">
              <a:defRPr sz="2025" b="1"/>
            </a:lvl1pPr>
          </a:lstStyle>
          <a:p>
            <a:r>
              <a:t>Title Text</a:t>
            </a:r>
          </a:p>
        </p:txBody>
      </p:sp>
      <p:sp>
        <p:nvSpPr>
          <p:cNvPr id="626" name="Shape 626"/>
          <p:cNvSpPr>
            <a:spLocks noGrp="1"/>
          </p:cNvSpPr>
          <p:nvPr>
            <p:ph type="body" idx="1"/>
          </p:nvPr>
        </p:nvSpPr>
        <p:spPr>
          <a:xfrm>
            <a:off x="3575050" y="204803"/>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26" y="1076335"/>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208258412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306" y="3600459"/>
            <a:ext cx="5486401" cy="425056"/>
          </a:xfrm>
          <a:prstGeom prst="rect">
            <a:avLst/>
          </a:prstGeom>
        </p:spPr>
        <p:txBody>
          <a:bodyPr anchor="b"/>
          <a:lstStyle>
            <a:lvl1pPr algn="l">
              <a:defRPr sz="2025" b="1"/>
            </a:lvl1pPr>
          </a:lstStyle>
          <a:p>
            <a:r>
              <a:t>Title Text</a:t>
            </a:r>
          </a:p>
        </p:txBody>
      </p:sp>
      <p:sp>
        <p:nvSpPr>
          <p:cNvPr id="636" name="Shape 636"/>
          <p:cNvSpPr>
            <a:spLocks noGrp="1"/>
          </p:cNvSpPr>
          <p:nvPr>
            <p:ph type="pic" sz="half" idx="13"/>
          </p:nvPr>
        </p:nvSpPr>
        <p:spPr>
          <a:xfrm>
            <a:off x="1792306" y="459583"/>
            <a:ext cx="5486401" cy="3086102"/>
          </a:xfrm>
          <a:prstGeom prst="rect">
            <a:avLst/>
          </a:prstGeom>
        </p:spPr>
        <p:txBody>
          <a:bodyPr lIns="121766" rIns="121766">
            <a:noAutofit/>
          </a:bodyPr>
          <a:lstStyle/>
          <a:p>
            <a:endParaRPr/>
          </a:p>
        </p:txBody>
      </p:sp>
      <p:sp>
        <p:nvSpPr>
          <p:cNvPr id="637" name="Shape 637"/>
          <p:cNvSpPr>
            <a:spLocks noGrp="1"/>
          </p:cNvSpPr>
          <p:nvPr>
            <p:ph type="body" sz="quarter" idx="1"/>
          </p:nvPr>
        </p:nvSpPr>
        <p:spPr>
          <a:xfrm>
            <a:off x="1792306" y="4025512"/>
            <a:ext cx="5486401" cy="603648"/>
          </a:xfrm>
          <a:prstGeom prst="rect">
            <a:avLst/>
          </a:prstGeom>
        </p:spPr>
        <p:txBody>
          <a:bodyPr/>
          <a:lstStyle>
            <a:lvl1pPr marL="0" indent="0">
              <a:spcBef>
                <a:spcPts val="300"/>
              </a:spcBef>
              <a:buSzTx/>
              <a:buFontTx/>
              <a:buNone/>
              <a:defRPr sz="1425"/>
            </a:lvl1pPr>
            <a:lvl2pPr marL="0" indent="456596">
              <a:spcBef>
                <a:spcPts val="300"/>
              </a:spcBef>
              <a:buSzTx/>
              <a:buFontTx/>
              <a:buNone/>
              <a:defRPr sz="1425"/>
            </a:lvl2pPr>
            <a:lvl3pPr marL="0" indent="913208">
              <a:spcBef>
                <a:spcPts val="300"/>
              </a:spcBef>
              <a:buSzTx/>
              <a:buFontTx/>
              <a:buNone/>
              <a:defRPr sz="1425"/>
            </a:lvl3pPr>
            <a:lvl4pPr marL="0" indent="1369810">
              <a:spcBef>
                <a:spcPts val="300"/>
              </a:spcBef>
              <a:buSzTx/>
              <a:buFontTx/>
              <a:buNone/>
              <a:defRPr sz="1425"/>
            </a:lvl4pPr>
            <a:lvl5pPr marL="0" indent="1826417">
              <a:spcBef>
                <a:spcPts val="300"/>
              </a:spcBef>
              <a:buSzTx/>
              <a:buFontTx/>
              <a:buNone/>
              <a:defRPr sz="1425"/>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2545777330"/>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23138121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4"/>
            <a:ext cx="2057400" cy="3290888"/>
          </a:xfrm>
          <a:prstGeom prst="rect">
            <a:avLst/>
          </a:prstGeom>
        </p:spPr>
        <p:txBody>
          <a:bodyPr/>
          <a:lstStyle/>
          <a:p>
            <a:r>
              <a:t>Title Text</a:t>
            </a:r>
          </a:p>
        </p:txBody>
      </p:sp>
      <p:sp>
        <p:nvSpPr>
          <p:cNvPr id="655" name="Shape 655"/>
          <p:cNvSpPr>
            <a:spLocks noGrp="1"/>
          </p:cNvSpPr>
          <p:nvPr>
            <p:ph type="body" idx="1"/>
          </p:nvPr>
        </p:nvSpPr>
        <p:spPr>
          <a:xfrm>
            <a:off x="457200" y="154784"/>
            <a:ext cx="6019800" cy="3290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8381111" y="4750377"/>
            <a:ext cx="305696" cy="307623"/>
          </a:xfrm>
          <a:prstGeom prst="rect">
            <a:avLst/>
          </a:prstGeom>
        </p:spPr>
        <p:txBody>
          <a:bodyPr/>
          <a:lstStyle>
            <a:lvl1pPr defTabSz="456596"/>
          </a:lstStyle>
          <a:p>
            <a:fld id="{86CB4B4D-7CA3-9044-876B-883B54F8677D}" type="slidenum">
              <a:rPr/>
              <a:pPr/>
              <a:t>‹#›</a:t>
            </a:fld>
            <a:endParaRPr/>
          </a:p>
        </p:txBody>
      </p:sp>
    </p:spTree>
    <p:extLst>
      <p:ext uri="{BB962C8B-B14F-4D97-AF65-F5344CB8AC3E}">
        <p14:creationId xmlns:p14="http://schemas.microsoft.com/office/powerpoint/2010/main" val="3581260565"/>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64" name="Shape 66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665" name="Shape 66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66" name="Shape 66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940140"/>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75" name="Shape 675"/>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676" name="Shape 676"/>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77" name="Shape 67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732000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86" name="Shape 68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687" name="Shape 68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88" name="Shape 68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327318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97" name="Shape 697"/>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698" name="Shape 698"/>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699" name="Shape 69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6665269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08" name="Shape 70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09" name="Shape 70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10" name="Shape 71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410743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19" name="Shape 719"/>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20" name="Shape 720"/>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21" name="Shape 72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81913884"/>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30" name="Shape 73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31" name="Shape 73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32" name="Shape 73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0779996"/>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41" name="Shape 741"/>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42" name="Shape 742"/>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43" name="Shape 74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9350523"/>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52" name="Shape 75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53" name="Shape 75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54" name="Shape 75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4000761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63" name="Shape 763"/>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64" name="Shape 764"/>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65" name="Shape 76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3832669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74" name="Shape 77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75" name="Shape 77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76" name="Shape 77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159636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85" name="Shape 785"/>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86" name="Shape 786"/>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87" name="Shape 78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41805947"/>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96" name="Shape 79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797" name="Shape 79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798" name="Shape 79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239677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07" name="Shape 807"/>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08" name="Shape 808"/>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09" name="Shape 80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4501887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18" name="Shape 81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19" name="Shape 81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20" name="Shape 82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1111513"/>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29" name="Shape 829"/>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30" name="Shape 830"/>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31" name="Shape 83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143342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40" name="Shape 84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41" name="Shape 84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42" name="Shape 84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4020843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51" name="Shape 851"/>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52" name="Shape 852"/>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53" name="Shape 85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279244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62" name="Shape 86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63" name="Shape 86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64" name="Shape 86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7424372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73" name="Shape 873"/>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74" name="Shape 874"/>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75" name="Shape 87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48807773"/>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84" name="Shape 88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85" name="Shape 88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86" name="Shape 88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81256328"/>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95" name="Shape 895"/>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896" name="Shape 896"/>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897" name="Shape 89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9357557"/>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06" name="Shape 90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07" name="Shape 90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08" name="Shape 90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344284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17" name="Shape 917"/>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18" name="Shape 918"/>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19" name="Shape 91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702993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28" name="Shape 92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29" name="Shape 92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30" name="Shape 93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14965715"/>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39" name="Shape 939"/>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40" name="Shape 940"/>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41" name="Shape 94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325505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50" name="Shape 95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51" name="Shape 95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52" name="Shape 95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26442642"/>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61" name="Shape 961"/>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62" name="Shape 962"/>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63" name="Shape 96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13658878"/>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72" name="Shape 97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73" name="Shape 97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74" name="Shape 97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031445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83" name="Shape 983"/>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84" name="Shape 984"/>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85" name="Shape 98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54001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94" name="Shape 99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995" name="Shape 99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996" name="Shape 99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6805459"/>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05" name="Shape 1005"/>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06" name="Shape 1006"/>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07" name="Shape 100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699920"/>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16" name="Shape 1016"/>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17" name="Shape 1017"/>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18" name="Shape 101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4664351"/>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27" name="Shape 1027"/>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28" name="Shape 1028"/>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29" name="Shape 102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7488413"/>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38" name="Shape 1038"/>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39" name="Shape 1039"/>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40" name="Shape 104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57276510"/>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49" name="Shape 1049"/>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50" name="Shape 1050"/>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51" name="Shape 105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3300389"/>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60" name="Shape 1060"/>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61" name="Shape 1061"/>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62" name="Shape 106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6688567"/>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71" name="Shape 1071"/>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72" name="Shape 1072"/>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73" name="Shape 107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3742307"/>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82" name="Shape 1082"/>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83" name="Shape 1083"/>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84" name="Shape 108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5448575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93" name="Shape 1093"/>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094" name="Shape 1094"/>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095" name="Shape 109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08144755"/>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5575"/>
            <a:ext cx="9159741" cy="457201"/>
          </a:xfrm>
          <a:prstGeom prst="rect">
            <a:avLst/>
          </a:prstGeom>
          <a:solidFill>
            <a:srgbClr val="D9843D"/>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104" name="Shape 1104"/>
          <p:cNvSpPr>
            <a:spLocks noGrp="1"/>
          </p:cNvSpPr>
          <p:nvPr>
            <p:ph type="title"/>
          </p:nvPr>
        </p:nvSpPr>
        <p:spPr>
          <a:xfrm>
            <a:off x="1676400" y="1"/>
            <a:ext cx="7239000" cy="400049"/>
          </a:xfrm>
          <a:prstGeom prst="rect">
            <a:avLst/>
          </a:prstGeom>
        </p:spPr>
        <p:txBody>
          <a:bodyPr/>
          <a:lstStyle>
            <a:lvl1pPr indent="182643" algn="r">
              <a:defRPr sz="2025" spc="150">
                <a:solidFill>
                  <a:srgbClr val="FFFFFF"/>
                </a:solidFill>
              </a:defRPr>
            </a:lvl1pPr>
          </a:lstStyle>
          <a:p>
            <a:r>
              <a:t>Title Text</a:t>
            </a:r>
          </a:p>
        </p:txBody>
      </p:sp>
      <p:sp>
        <p:nvSpPr>
          <p:cNvPr id="1105" name="Shape 1105"/>
          <p:cNvSpPr/>
          <p:nvPr/>
        </p:nvSpPr>
        <p:spPr>
          <a:xfrm>
            <a:off x="0" y="514359"/>
            <a:ext cx="9144000" cy="20576"/>
          </a:xfrm>
          <a:prstGeom prst="rect">
            <a:avLst/>
          </a:prstGeom>
          <a:solidFill>
            <a:schemeClr val="accent4"/>
          </a:solidFill>
          <a:ln w="12700">
            <a:miter lim="400000"/>
          </a:ln>
        </p:spPr>
        <p:txBody>
          <a:bodyPr lIns="45662" tIns="45663" rIns="45662" bIns="45663" anchor="ctr"/>
          <a:lstStyle/>
          <a:p>
            <a:pPr algn="ctr" defTabSz="456596" hangingPunct="0"/>
            <a:endParaRPr sz="1800" kern="0">
              <a:solidFill>
                <a:srgbClr val="000000"/>
              </a:solidFill>
              <a:latin typeface="Calibri"/>
              <a:cs typeface="Calibri"/>
              <a:sym typeface="Calibri"/>
            </a:endParaRPr>
          </a:p>
        </p:txBody>
      </p:sp>
      <p:sp>
        <p:nvSpPr>
          <p:cNvPr id="1106" name="Shape 110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47511" y="4613452"/>
            <a:ext cx="305696" cy="30762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192396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22" algn="ctr">
              <a:buSzTx/>
              <a:buFontTx/>
              <a:buNone/>
              <a:defRPr>
                <a:solidFill>
                  <a:srgbClr val="888888"/>
                </a:solidFill>
              </a:defRPr>
            </a:lvl2pPr>
            <a:lvl3pPr marL="0" indent="914063" algn="ctr">
              <a:buSzTx/>
              <a:buFontTx/>
              <a:buNone/>
              <a:defRPr>
                <a:solidFill>
                  <a:srgbClr val="888888"/>
                </a:solidFill>
              </a:defRPr>
            </a:lvl3pPr>
            <a:lvl4pPr marL="0" indent="1371090" algn="ctr">
              <a:buSzTx/>
              <a:buFontTx/>
              <a:buNone/>
              <a:defRPr>
                <a:solidFill>
                  <a:srgbClr val="888888"/>
                </a:solidFill>
              </a:defRPr>
            </a:lvl4pPr>
            <a:lvl5pPr marL="0" indent="1828124"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2802940"/>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321704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3702832"/>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283" indent="-333255">
              <a:spcBef>
                <a:spcPts val="600"/>
              </a:spcBef>
              <a:defRPr sz="2800"/>
            </a:lvl2pPr>
            <a:lvl3pPr marL="1233989" indent="-319919">
              <a:spcBef>
                <a:spcPts val="600"/>
              </a:spcBef>
              <a:defRPr sz="2800"/>
            </a:lvl3pPr>
            <a:lvl4pPr marL="1726555" indent="-355465">
              <a:spcBef>
                <a:spcPts val="600"/>
              </a:spcBef>
              <a:defRPr sz="2800"/>
            </a:lvl4pPr>
            <a:lvl5pPr marL="2183590" indent="-355465">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1597572"/>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22">
              <a:spcBef>
                <a:spcPts val="500"/>
              </a:spcBef>
              <a:buSzTx/>
              <a:buFontTx/>
              <a:buNone/>
              <a:defRPr sz="2400" b="1"/>
            </a:lvl2pPr>
            <a:lvl3pPr marL="0" indent="914063">
              <a:spcBef>
                <a:spcPts val="500"/>
              </a:spcBef>
              <a:buSzTx/>
              <a:buFontTx/>
              <a:buNone/>
              <a:defRPr sz="2400" b="1"/>
            </a:lvl3pPr>
            <a:lvl4pPr marL="0" indent="1371090">
              <a:spcBef>
                <a:spcPts val="500"/>
              </a:spcBef>
              <a:buSzTx/>
              <a:buFontTx/>
              <a:buNone/>
              <a:defRPr sz="2400" b="1"/>
            </a:lvl4pPr>
            <a:lvl5pPr marL="0" indent="1828124">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381460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523990"/>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3949751"/>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9" y="204788"/>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9"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849341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9"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9" y="459582"/>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9" y="4025508"/>
            <a:ext cx="5486401" cy="603648"/>
          </a:xfrm>
          <a:prstGeom prst="rect">
            <a:avLst/>
          </a:prstGeom>
        </p:spPr>
        <p:txBody>
          <a:bodyPr/>
          <a:lstStyle>
            <a:lvl1pPr marL="0" indent="0">
              <a:spcBef>
                <a:spcPts val="300"/>
              </a:spcBef>
              <a:buSzTx/>
              <a:buFontTx/>
              <a:buNone/>
              <a:defRPr sz="1400"/>
            </a:lvl1pPr>
            <a:lvl2pPr marL="0" indent="457022">
              <a:spcBef>
                <a:spcPts val="300"/>
              </a:spcBef>
              <a:buSzTx/>
              <a:buFontTx/>
              <a:buNone/>
              <a:defRPr sz="1400"/>
            </a:lvl2pPr>
            <a:lvl3pPr marL="0" indent="914063">
              <a:spcBef>
                <a:spcPts val="300"/>
              </a:spcBef>
              <a:buSzTx/>
              <a:buFontTx/>
              <a:buNone/>
              <a:defRPr sz="1400"/>
            </a:lvl3pPr>
            <a:lvl4pPr marL="0" indent="1371090">
              <a:spcBef>
                <a:spcPts val="300"/>
              </a:spcBef>
              <a:buSzTx/>
              <a:buFontTx/>
              <a:buNone/>
              <a:defRPr sz="1400"/>
            </a:lvl4pPr>
            <a:lvl5pPr marL="0" indent="1828124">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3286479"/>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838016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4"/>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4"/>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030361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9" name="Shape 10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29276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20" name="Shape 12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519309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31" name="Shape 13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47035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42" name="Shape 14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6120299"/>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53" name="Shape 15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168680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64" name="Shape 16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27560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76" name="Shape 17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424079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88" name="Shape 18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4736003"/>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00" name="Shape 20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906314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12" name="Shape 21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2734333"/>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24" name="Shape 22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211338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36" name="Shape 23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842913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48" name="Shape 24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50178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60" name="Shape 26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551753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72" name="Shape 27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4116275"/>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84" name="Shape 28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917179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296" name="Shape 29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729834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08" name="Shape 30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629585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20" name="Shape 32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3947385"/>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32" name="Shape 33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9500805"/>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44" name="Shape 34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569680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56" name="Shape 35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0146855"/>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68" name="Shape 36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4797643"/>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80" name="Shape 38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2400844"/>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392" name="Shape 39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601086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04" name="Shape 40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941646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16" name="Shape 41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209091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28" name="Shape 42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7704770"/>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40" name="Shape 44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555119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52" name="Shape 45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5420298"/>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64" name="Shape 46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2183934"/>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76" name="Shape 47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45199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488" name="Shape 48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8972746"/>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500" name="Shape 50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983930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512" name="Shape 51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9000111"/>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524" name="Shape 52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083846"/>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536" name="Shape 53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62199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548" name="Shape 54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0023525"/>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8803234"/>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22" algn="ctr">
              <a:buSzTx/>
              <a:buFontTx/>
              <a:buNone/>
              <a:defRPr>
                <a:solidFill>
                  <a:srgbClr val="888888"/>
                </a:solidFill>
              </a:defRPr>
            </a:lvl2pPr>
            <a:lvl3pPr marL="0" indent="914063" algn="ctr">
              <a:buSzTx/>
              <a:buFontTx/>
              <a:buNone/>
              <a:defRPr>
                <a:solidFill>
                  <a:srgbClr val="888888"/>
                </a:solidFill>
              </a:defRPr>
            </a:lvl3pPr>
            <a:lvl4pPr marL="0" indent="1371090" algn="ctr">
              <a:buSzTx/>
              <a:buFontTx/>
              <a:buNone/>
              <a:defRPr>
                <a:solidFill>
                  <a:srgbClr val="888888"/>
                </a:solidFill>
              </a:defRPr>
            </a:lvl4pPr>
            <a:lvl5pPr marL="0" indent="1828124"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3064169833"/>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1850831"/>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283" indent="-333255">
              <a:spcBef>
                <a:spcPts val="600"/>
              </a:spcBef>
              <a:defRPr sz="2800"/>
            </a:lvl2pPr>
            <a:lvl3pPr marL="1233989" indent="-319919">
              <a:spcBef>
                <a:spcPts val="600"/>
              </a:spcBef>
              <a:defRPr sz="2800"/>
            </a:lvl3pPr>
            <a:lvl4pPr marL="1726555" indent="-355465">
              <a:spcBef>
                <a:spcPts val="600"/>
              </a:spcBef>
              <a:defRPr sz="2800"/>
            </a:lvl4pPr>
            <a:lvl5pPr marL="2183590" indent="-355465">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447463927"/>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22">
              <a:spcBef>
                <a:spcPts val="500"/>
              </a:spcBef>
              <a:buSzTx/>
              <a:buFontTx/>
              <a:buNone/>
              <a:defRPr sz="2400" b="1"/>
            </a:lvl2pPr>
            <a:lvl3pPr marL="0" indent="914063">
              <a:spcBef>
                <a:spcPts val="500"/>
              </a:spcBef>
              <a:buSzTx/>
              <a:buFontTx/>
              <a:buNone/>
              <a:defRPr sz="2400" b="1"/>
            </a:lvl3pPr>
            <a:lvl4pPr marL="0" indent="1371090">
              <a:spcBef>
                <a:spcPts val="500"/>
              </a:spcBef>
              <a:buSzTx/>
              <a:buFontTx/>
              <a:buNone/>
              <a:defRPr sz="2400" b="1"/>
            </a:lvl4pPr>
            <a:lvl5pPr marL="0" indent="1828124">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36426419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062154539"/>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236979461"/>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8"/>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9"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3403263622"/>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9"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9" y="459582"/>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9" y="4025510"/>
            <a:ext cx="5486401" cy="603648"/>
          </a:xfrm>
          <a:prstGeom prst="rect">
            <a:avLst/>
          </a:prstGeom>
        </p:spPr>
        <p:txBody>
          <a:bodyPr/>
          <a:lstStyle>
            <a:lvl1pPr marL="0" indent="0">
              <a:spcBef>
                <a:spcPts val="300"/>
              </a:spcBef>
              <a:buSzTx/>
              <a:buFontTx/>
              <a:buNone/>
              <a:defRPr sz="1400"/>
            </a:lvl1pPr>
            <a:lvl2pPr marL="0" indent="457022">
              <a:spcBef>
                <a:spcPts val="300"/>
              </a:spcBef>
              <a:buSzTx/>
              <a:buFontTx/>
              <a:buNone/>
              <a:defRPr sz="1400"/>
            </a:lvl2pPr>
            <a:lvl3pPr marL="0" indent="914063">
              <a:spcBef>
                <a:spcPts val="300"/>
              </a:spcBef>
              <a:buSzTx/>
              <a:buFontTx/>
              <a:buNone/>
              <a:defRPr sz="1400"/>
            </a:lvl3pPr>
            <a:lvl4pPr marL="0" indent="1371090">
              <a:spcBef>
                <a:spcPts val="300"/>
              </a:spcBef>
              <a:buSzTx/>
              <a:buFontTx/>
              <a:buNone/>
              <a:defRPr sz="1400"/>
            </a:lvl4pPr>
            <a:lvl5pPr marL="0" indent="1828124">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281720978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1118317191"/>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4"/>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4"/>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22"/>
          </a:lstStyle>
          <a:p>
            <a:fld id="{86CB4B4D-7CA3-9044-876B-883B54F8677D}" type="slidenum">
              <a:t>‹#›</a:t>
            </a:fld>
            <a:endParaRPr/>
          </a:p>
        </p:txBody>
      </p:sp>
    </p:spTree>
    <p:extLst>
      <p:ext uri="{BB962C8B-B14F-4D97-AF65-F5344CB8AC3E}">
        <p14:creationId xmlns:p14="http://schemas.microsoft.com/office/powerpoint/2010/main" val="380105023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664" name="Shape 66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577086"/>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675" name="Shape 67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2199397"/>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686" name="Shape 68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951152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697" name="Shape 69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3348530"/>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08" name="Shape 70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3633678"/>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19" name="Shape 71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9472129"/>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30" name="Shape 73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8511082"/>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41" name="Shape 74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0242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52" name="Shape 75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8032007"/>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63" name="Shape 76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3526589"/>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74" name="Shape 77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745246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85" name="Shape 78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584659"/>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796" name="Shape 79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563238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07" name="Shape 80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872133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18" name="Shape 81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149153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29" name="Shape 82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3596243"/>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40" name="Shape 84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6715840"/>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51" name="Shape 85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869015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62" name="Shape 86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5976493"/>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73" name="Shape 87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8311618"/>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84" name="Shape 88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519136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895" name="Shape 89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8543136"/>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06" name="Shape 90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2627753"/>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17" name="Shape 91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633694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28" name="Shape 92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0861791"/>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39" name="Shape 93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2984169"/>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50" name="Shape 95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9523946"/>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61" name="Shape 96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580913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72" name="Shape 97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6725437"/>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83" name="Shape 98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1602144"/>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994" name="Shape 99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0159056"/>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05" name="Shape 1005"/>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874811"/>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16" name="Shape 1016"/>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6421617"/>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27" name="Shape 1027"/>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8385780"/>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38" name="Shape 1038"/>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269761"/>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49" name="Shape 1049"/>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306838"/>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60" name="Shape 1060"/>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8499668"/>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71" name="Shape 1071"/>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214164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82" name="Shape 1082"/>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2496732"/>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093" name="Shape 1093"/>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0058311"/>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5574"/>
            <a:ext cx="9159741" cy="457201"/>
          </a:xfrm>
          <a:prstGeom prst="rect">
            <a:avLst/>
          </a:prstGeom>
          <a:solidFill>
            <a:srgbClr val="D9843D"/>
          </a:solidFill>
          <a:ln w="12700">
            <a:miter lim="400000"/>
          </a:ln>
        </p:spPr>
        <p:txBody>
          <a:bodyPr lIns="45705" tIns="45706" rIns="45705" bIns="45706" anchor="ctr"/>
          <a:lstStyle/>
          <a:p>
            <a:pPr algn="ctr"/>
            <a:endParaRPr sz="1900"/>
          </a:p>
        </p:txBody>
      </p:sp>
      <p:sp>
        <p:nvSpPr>
          <p:cNvPr id="1104" name="Shape 1104"/>
          <p:cNvSpPr>
            <a:spLocks noGrp="1"/>
          </p:cNvSpPr>
          <p:nvPr>
            <p:ph type="title"/>
          </p:nvPr>
        </p:nvSpPr>
        <p:spPr>
          <a:xfrm>
            <a:off x="1676400" y="0"/>
            <a:ext cx="7239000" cy="400050"/>
          </a:xfrm>
          <a:prstGeom prst="rect">
            <a:avLst/>
          </a:prstGeom>
        </p:spPr>
        <p:txBody>
          <a:bodyPr/>
          <a:lstStyle>
            <a:lvl1pPr indent="182812"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sz="1900"/>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78155" y="4628778"/>
            <a:ext cx="275045" cy="27697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1623088"/>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32"/>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6416" algn="ctr">
              <a:buSzTx/>
              <a:buFontTx/>
              <a:buNone/>
              <a:defRPr>
                <a:solidFill>
                  <a:srgbClr val="888888"/>
                </a:solidFill>
              </a:defRPr>
            </a:lvl2pPr>
            <a:lvl3pPr marL="0" indent="912872" algn="ctr">
              <a:buSzTx/>
              <a:buFontTx/>
              <a:buNone/>
              <a:defRPr>
                <a:solidFill>
                  <a:srgbClr val="888888"/>
                </a:solidFill>
              </a:defRPr>
            </a:lvl3pPr>
            <a:lvl4pPr marL="0" indent="1369299" algn="ctr">
              <a:buSzTx/>
              <a:buFontTx/>
              <a:buNone/>
              <a:defRPr>
                <a:solidFill>
                  <a:srgbClr val="888888"/>
                </a:solidFill>
              </a:defRPr>
            </a:lvl4pPr>
            <a:lvl5pPr marL="0" indent="182574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183340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0171606"/>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775"/>
            </a:lvl1pPr>
            <a:lvl2pPr marL="789254" indent="-332822">
              <a:spcBef>
                <a:spcPts val="600"/>
              </a:spcBef>
              <a:defRPr sz="2775"/>
            </a:lvl2pPr>
            <a:lvl3pPr marL="1232384" indent="-319502">
              <a:spcBef>
                <a:spcPts val="600"/>
              </a:spcBef>
              <a:defRPr sz="2775"/>
            </a:lvl3pPr>
            <a:lvl4pPr marL="1724298" indent="-354997">
              <a:spcBef>
                <a:spcPts val="600"/>
              </a:spcBef>
              <a:defRPr sz="2775"/>
            </a:lvl4pPr>
            <a:lvl5pPr marL="2180742" indent="-354997">
              <a:spcBef>
                <a:spcPts val="600"/>
              </a:spcBef>
              <a:defRPr sz="2775"/>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7090855"/>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7"/>
            <a:ext cx="4040188" cy="479823"/>
          </a:xfrm>
          <a:prstGeom prst="rect">
            <a:avLst/>
          </a:prstGeom>
        </p:spPr>
        <p:txBody>
          <a:bodyPr anchor="b"/>
          <a:lstStyle>
            <a:lvl1pPr marL="0" indent="0">
              <a:spcBef>
                <a:spcPts val="500"/>
              </a:spcBef>
              <a:buSzTx/>
              <a:buFontTx/>
              <a:buNone/>
              <a:defRPr sz="2400" b="1"/>
            </a:lvl1pPr>
            <a:lvl2pPr marL="0" indent="456416">
              <a:spcBef>
                <a:spcPts val="500"/>
              </a:spcBef>
              <a:buSzTx/>
              <a:buFontTx/>
              <a:buNone/>
              <a:defRPr sz="2400" b="1"/>
            </a:lvl2pPr>
            <a:lvl3pPr marL="0" indent="912872">
              <a:spcBef>
                <a:spcPts val="500"/>
              </a:spcBef>
              <a:buSzTx/>
              <a:buFontTx/>
              <a:buNone/>
              <a:defRPr sz="2400" b="1"/>
            </a:lvl3pPr>
            <a:lvl4pPr marL="0" indent="1369299">
              <a:spcBef>
                <a:spcPts val="500"/>
              </a:spcBef>
              <a:buSzTx/>
              <a:buFontTx/>
              <a:buNone/>
              <a:defRPr sz="2400" b="1"/>
            </a:lvl4pPr>
            <a:lvl5pPr marL="0" indent="18257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7"/>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11116924"/>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6875125"/>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41" y="204788"/>
            <a:ext cx="3008315" cy="871539"/>
          </a:xfrm>
          <a:prstGeom prst="rect">
            <a:avLst/>
          </a:prstGeom>
        </p:spPr>
        <p:txBody>
          <a:bodyPr anchor="b"/>
          <a:lstStyle>
            <a:lvl1pPr algn="l">
              <a:defRPr sz="2025"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41" y="1076335"/>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282315"/>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321" y="3600459"/>
            <a:ext cx="5486401" cy="425056"/>
          </a:xfrm>
          <a:prstGeom prst="rect">
            <a:avLst/>
          </a:prstGeom>
        </p:spPr>
        <p:txBody>
          <a:bodyPr anchor="b"/>
          <a:lstStyle>
            <a:lvl1pPr algn="l">
              <a:defRPr sz="2025" b="1"/>
            </a:lvl1pPr>
          </a:lstStyle>
          <a:p>
            <a:r>
              <a:t>Title Text</a:t>
            </a:r>
          </a:p>
        </p:txBody>
      </p:sp>
      <p:sp>
        <p:nvSpPr>
          <p:cNvPr id="81" name="Shape 81"/>
          <p:cNvSpPr>
            <a:spLocks noGrp="1"/>
          </p:cNvSpPr>
          <p:nvPr>
            <p:ph type="pic" sz="half" idx="13"/>
          </p:nvPr>
        </p:nvSpPr>
        <p:spPr>
          <a:xfrm>
            <a:off x="1792321" y="459598"/>
            <a:ext cx="5486401" cy="3086102"/>
          </a:xfrm>
          <a:prstGeom prst="rect">
            <a:avLst/>
          </a:prstGeom>
        </p:spPr>
        <p:txBody>
          <a:bodyPr lIns="121726" rIns="121726">
            <a:noAutofit/>
          </a:bodyPr>
          <a:lstStyle/>
          <a:p>
            <a:endParaRPr/>
          </a:p>
        </p:txBody>
      </p:sp>
      <p:sp>
        <p:nvSpPr>
          <p:cNvPr id="82" name="Shape 82"/>
          <p:cNvSpPr>
            <a:spLocks noGrp="1"/>
          </p:cNvSpPr>
          <p:nvPr>
            <p:ph type="body" sz="quarter" idx="1"/>
          </p:nvPr>
        </p:nvSpPr>
        <p:spPr>
          <a:xfrm>
            <a:off x="1792321" y="4025509"/>
            <a:ext cx="5486401" cy="603648"/>
          </a:xfrm>
          <a:prstGeom prst="rect">
            <a:avLst/>
          </a:prstGeom>
        </p:spPr>
        <p:txBody>
          <a:bodyPr/>
          <a:lstStyle>
            <a:lvl1pPr marL="0" indent="0">
              <a:spcBef>
                <a:spcPts val="300"/>
              </a:spcBef>
              <a:buSzTx/>
              <a:buFontTx/>
              <a:buNone/>
              <a:defRPr sz="1425"/>
            </a:lvl1pPr>
            <a:lvl2pPr marL="0" indent="456416">
              <a:spcBef>
                <a:spcPts val="300"/>
              </a:spcBef>
              <a:buSzTx/>
              <a:buFontTx/>
              <a:buNone/>
              <a:defRPr sz="1425"/>
            </a:lvl2pPr>
            <a:lvl3pPr marL="0" indent="912872">
              <a:spcBef>
                <a:spcPts val="300"/>
              </a:spcBef>
              <a:buSzTx/>
              <a:buFontTx/>
              <a:buNone/>
              <a:defRPr sz="1425"/>
            </a:lvl3pPr>
            <a:lvl4pPr marL="0" indent="1369299">
              <a:spcBef>
                <a:spcPts val="300"/>
              </a:spcBef>
              <a:buSzTx/>
              <a:buFontTx/>
              <a:buNone/>
              <a:defRPr sz="1425"/>
            </a:lvl4pPr>
            <a:lvl5pPr marL="0" indent="1825742">
              <a:spcBef>
                <a:spcPts val="300"/>
              </a:spcBef>
              <a:buSzTx/>
              <a:buFontTx/>
              <a:buNone/>
              <a:defRPr sz="1425"/>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505684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9050100"/>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6"/>
            <a:ext cx="2057400" cy="3290888"/>
          </a:xfrm>
          <a:prstGeom prst="rect">
            <a:avLst/>
          </a:prstGeom>
        </p:spPr>
        <p:txBody>
          <a:bodyPr/>
          <a:lstStyle/>
          <a:p>
            <a:r>
              <a:t>Title Text</a:t>
            </a:r>
          </a:p>
        </p:txBody>
      </p:sp>
      <p:sp>
        <p:nvSpPr>
          <p:cNvPr id="100" name="Shape 100"/>
          <p:cNvSpPr>
            <a:spLocks noGrp="1"/>
          </p:cNvSpPr>
          <p:nvPr>
            <p:ph type="body" idx="1"/>
          </p:nvPr>
        </p:nvSpPr>
        <p:spPr>
          <a:xfrm>
            <a:off x="457200" y="154786"/>
            <a:ext cx="6019800" cy="3290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xfrm>
            <a:off x="8381166" y="4750404"/>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4875496"/>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9" name="Shape 109"/>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10" name="Shape 110"/>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11" name="Shape 11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272637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20" name="Shape 12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21" name="Shape 12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22" name="Shape 12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0231956"/>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31" name="Shape 131"/>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32" name="Shape 132"/>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33" name="Shape 13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5528533"/>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42" name="Shape 14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43" name="Shape 14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44" name="Shape 14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530130"/>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53" name="Shape 153"/>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54" name="Shape 154"/>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55" name="Shape 15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7601681"/>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64" name="Shape 16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65" name="Shape 16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8121023"/>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76" name="Shape 17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77" name="Shape 17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80866521"/>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88" name="Shape 18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89" name="Shape 18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352012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00" name="Shape 20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01" name="Shape 20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6874976"/>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12" name="Shape 21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13" name="Shape 21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830815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24" name="Shape 22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25" name="Shape 22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5553933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36" name="Shape 23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37" name="Shape 23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7369676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48" name="Shape 24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49" name="Shape 24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597422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60" name="Shape 26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61" name="Shape 26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070228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72" name="Shape 27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73" name="Shape 27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8502132"/>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84" name="Shape 28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85" name="Shape 28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9256384"/>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296" name="Shape 29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297" name="Shape 29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6199681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08" name="Shape 30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09" name="Shape 30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814864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20" name="Shape 32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21" name="Shape 32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985137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32" name="Shape 33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33" name="Shape 33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900438"/>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44" name="Shape 34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45" name="Shape 34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877978"/>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56" name="Shape 35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57" name="Shape 35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1041930"/>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68" name="Shape 36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69" name="Shape 36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23968592"/>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80" name="Shape 38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81" name="Shape 38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3123508"/>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392" name="Shape 39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393" name="Shape 39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6816383"/>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04" name="Shape 40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05" name="Shape 40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91930152"/>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16" name="Shape 41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17" name="Shape 41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210796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28" name="Shape 42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29" name="Shape 42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3205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40" name="Shape 44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41" name="Shape 44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4816652"/>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52" name="Shape 45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53" name="Shape 45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47497508"/>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64" name="Shape 46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65" name="Shape 46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8373690"/>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76" name="Shape 47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77" name="Shape 47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27931027"/>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488" name="Shape 48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489" name="Shape 48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2758843"/>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500" name="Shape 50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501" name="Shape 50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1326060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512" name="Shape 51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513" name="Shape 51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5550460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524" name="Shape 52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525" name="Shape 52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66859946"/>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536" name="Shape 53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537" name="Shape 53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86978048"/>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548" name="Shape 54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549" name="Shape 54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745067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3072631"/>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35"/>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6416" algn="ctr">
              <a:buSzTx/>
              <a:buFontTx/>
              <a:buNone/>
              <a:defRPr>
                <a:solidFill>
                  <a:srgbClr val="888888"/>
                </a:solidFill>
              </a:defRPr>
            </a:lvl2pPr>
            <a:lvl3pPr marL="0" indent="912872" algn="ctr">
              <a:buSzTx/>
              <a:buFontTx/>
              <a:buNone/>
              <a:defRPr>
                <a:solidFill>
                  <a:srgbClr val="888888"/>
                </a:solidFill>
              </a:defRPr>
            </a:lvl3pPr>
            <a:lvl4pPr marL="0" indent="1369299" algn="ctr">
              <a:buSzTx/>
              <a:buFontTx/>
              <a:buNone/>
              <a:defRPr>
                <a:solidFill>
                  <a:srgbClr val="888888"/>
                </a:solidFill>
              </a:defRPr>
            </a:lvl4pPr>
            <a:lvl5pPr marL="0" indent="1825742"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3796251907"/>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5669940"/>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775"/>
            </a:lvl1pPr>
            <a:lvl2pPr marL="789254" indent="-332822">
              <a:spcBef>
                <a:spcPts val="600"/>
              </a:spcBef>
              <a:defRPr sz="2775"/>
            </a:lvl2pPr>
            <a:lvl3pPr marL="1232384" indent="-319502">
              <a:spcBef>
                <a:spcPts val="600"/>
              </a:spcBef>
              <a:defRPr sz="2775"/>
            </a:lvl3pPr>
            <a:lvl4pPr marL="1724298" indent="-354997">
              <a:spcBef>
                <a:spcPts val="600"/>
              </a:spcBef>
              <a:defRPr sz="2775"/>
            </a:lvl4pPr>
            <a:lvl5pPr marL="2180742" indent="-354997">
              <a:spcBef>
                <a:spcPts val="600"/>
              </a:spcBef>
              <a:defRPr sz="2775"/>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1605535983"/>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7"/>
            <a:ext cx="4040188" cy="479823"/>
          </a:xfrm>
          <a:prstGeom prst="rect">
            <a:avLst/>
          </a:prstGeom>
        </p:spPr>
        <p:txBody>
          <a:bodyPr anchor="b"/>
          <a:lstStyle>
            <a:lvl1pPr marL="0" indent="0">
              <a:spcBef>
                <a:spcPts val="500"/>
              </a:spcBef>
              <a:buSzTx/>
              <a:buFontTx/>
              <a:buNone/>
              <a:defRPr sz="2400" b="1"/>
            </a:lvl1pPr>
            <a:lvl2pPr marL="0" indent="456416">
              <a:spcBef>
                <a:spcPts val="500"/>
              </a:spcBef>
              <a:buSzTx/>
              <a:buFontTx/>
              <a:buNone/>
              <a:defRPr sz="2400" b="1"/>
            </a:lvl2pPr>
            <a:lvl3pPr marL="0" indent="912872">
              <a:spcBef>
                <a:spcPts val="500"/>
              </a:spcBef>
              <a:buSzTx/>
              <a:buFontTx/>
              <a:buNone/>
              <a:defRPr sz="2400" b="1"/>
            </a:lvl3pPr>
            <a:lvl4pPr marL="0" indent="1369299">
              <a:spcBef>
                <a:spcPts val="500"/>
              </a:spcBef>
              <a:buSzTx/>
              <a:buFontTx/>
              <a:buNone/>
              <a:defRPr sz="2400" b="1"/>
            </a:lvl4pPr>
            <a:lvl5pPr marL="0" indent="18257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7"/>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1457585176"/>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427233836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362864597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8"/>
            <a:ext cx="3008314" cy="871539"/>
          </a:xfrm>
          <a:prstGeom prst="rect">
            <a:avLst/>
          </a:prstGeom>
        </p:spPr>
        <p:txBody>
          <a:bodyPr anchor="b"/>
          <a:lstStyle>
            <a:lvl1pPr algn="l">
              <a:defRPr sz="2025" b="1"/>
            </a:lvl1pPr>
          </a:lstStyle>
          <a:p>
            <a:r>
              <a:t>Title Text</a:t>
            </a:r>
          </a:p>
        </p:txBody>
      </p:sp>
      <p:sp>
        <p:nvSpPr>
          <p:cNvPr id="626" name="Shape 626"/>
          <p:cNvSpPr>
            <a:spLocks noGrp="1"/>
          </p:cNvSpPr>
          <p:nvPr>
            <p:ph type="body" idx="1"/>
          </p:nvPr>
        </p:nvSpPr>
        <p:spPr>
          <a:xfrm>
            <a:off x="3575050" y="204803"/>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41" y="1076335"/>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2182587118"/>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321" y="3600459"/>
            <a:ext cx="5486401" cy="425056"/>
          </a:xfrm>
          <a:prstGeom prst="rect">
            <a:avLst/>
          </a:prstGeom>
        </p:spPr>
        <p:txBody>
          <a:bodyPr anchor="b"/>
          <a:lstStyle>
            <a:lvl1pPr algn="l">
              <a:defRPr sz="2025" b="1"/>
            </a:lvl1pPr>
          </a:lstStyle>
          <a:p>
            <a:r>
              <a:t>Title Text</a:t>
            </a:r>
          </a:p>
        </p:txBody>
      </p:sp>
      <p:sp>
        <p:nvSpPr>
          <p:cNvPr id="636" name="Shape 636"/>
          <p:cNvSpPr>
            <a:spLocks noGrp="1"/>
          </p:cNvSpPr>
          <p:nvPr>
            <p:ph type="pic" sz="half" idx="13"/>
          </p:nvPr>
        </p:nvSpPr>
        <p:spPr>
          <a:xfrm>
            <a:off x="1792321" y="459598"/>
            <a:ext cx="5486401" cy="3086102"/>
          </a:xfrm>
          <a:prstGeom prst="rect">
            <a:avLst/>
          </a:prstGeom>
        </p:spPr>
        <p:txBody>
          <a:bodyPr lIns="121726" rIns="121726">
            <a:noAutofit/>
          </a:bodyPr>
          <a:lstStyle/>
          <a:p>
            <a:endParaRPr/>
          </a:p>
        </p:txBody>
      </p:sp>
      <p:sp>
        <p:nvSpPr>
          <p:cNvPr id="637" name="Shape 637"/>
          <p:cNvSpPr>
            <a:spLocks noGrp="1"/>
          </p:cNvSpPr>
          <p:nvPr>
            <p:ph type="body" sz="quarter" idx="1"/>
          </p:nvPr>
        </p:nvSpPr>
        <p:spPr>
          <a:xfrm>
            <a:off x="1792321" y="4025512"/>
            <a:ext cx="5486401" cy="603648"/>
          </a:xfrm>
          <a:prstGeom prst="rect">
            <a:avLst/>
          </a:prstGeom>
        </p:spPr>
        <p:txBody>
          <a:bodyPr/>
          <a:lstStyle>
            <a:lvl1pPr marL="0" indent="0">
              <a:spcBef>
                <a:spcPts val="300"/>
              </a:spcBef>
              <a:buSzTx/>
              <a:buFontTx/>
              <a:buNone/>
              <a:defRPr sz="1425"/>
            </a:lvl1pPr>
            <a:lvl2pPr marL="0" indent="456416">
              <a:spcBef>
                <a:spcPts val="300"/>
              </a:spcBef>
              <a:buSzTx/>
              <a:buFontTx/>
              <a:buNone/>
              <a:defRPr sz="1425"/>
            </a:lvl2pPr>
            <a:lvl3pPr marL="0" indent="912872">
              <a:spcBef>
                <a:spcPts val="300"/>
              </a:spcBef>
              <a:buSzTx/>
              <a:buFontTx/>
              <a:buNone/>
              <a:defRPr sz="1425"/>
            </a:lvl3pPr>
            <a:lvl4pPr marL="0" indent="1369299">
              <a:spcBef>
                <a:spcPts val="300"/>
              </a:spcBef>
              <a:buSzTx/>
              <a:buFontTx/>
              <a:buNone/>
              <a:defRPr sz="1425"/>
            </a:lvl4pPr>
            <a:lvl5pPr marL="0" indent="1825742">
              <a:spcBef>
                <a:spcPts val="300"/>
              </a:spcBef>
              <a:buSzTx/>
              <a:buFontTx/>
              <a:buNone/>
              <a:defRPr sz="1425"/>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2660017828"/>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173490252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6"/>
            <a:ext cx="2057400" cy="3290888"/>
          </a:xfrm>
          <a:prstGeom prst="rect">
            <a:avLst/>
          </a:prstGeom>
        </p:spPr>
        <p:txBody>
          <a:bodyPr/>
          <a:lstStyle/>
          <a:p>
            <a:r>
              <a:t>Title Text</a:t>
            </a:r>
          </a:p>
        </p:txBody>
      </p:sp>
      <p:sp>
        <p:nvSpPr>
          <p:cNvPr id="655" name="Shape 655"/>
          <p:cNvSpPr>
            <a:spLocks noGrp="1"/>
          </p:cNvSpPr>
          <p:nvPr>
            <p:ph type="body" idx="1"/>
          </p:nvPr>
        </p:nvSpPr>
        <p:spPr>
          <a:xfrm>
            <a:off x="457200" y="154786"/>
            <a:ext cx="6019800" cy="3290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xfrm>
            <a:off x="8381166" y="4750404"/>
            <a:ext cx="305656" cy="307583"/>
          </a:xfrm>
          <a:prstGeom prst="rect">
            <a:avLst/>
          </a:prstGeom>
        </p:spPr>
        <p:txBody>
          <a:bodyPr/>
          <a:lstStyle>
            <a:lvl1pPr defTabSz="456416"/>
          </a:lstStyle>
          <a:p>
            <a:fld id="{86CB4B4D-7CA3-9044-876B-883B54F8677D}" type="slidenum">
              <a:rPr/>
              <a:pPr/>
              <a:t>‹#›</a:t>
            </a:fld>
            <a:endParaRPr/>
          </a:p>
        </p:txBody>
      </p:sp>
    </p:spTree>
    <p:extLst>
      <p:ext uri="{BB962C8B-B14F-4D97-AF65-F5344CB8AC3E}">
        <p14:creationId xmlns:p14="http://schemas.microsoft.com/office/powerpoint/2010/main" val="4166435098"/>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64" name="Shape 66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665" name="Shape 66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66" name="Shape 66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2082033"/>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75" name="Shape 675"/>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676" name="Shape 676"/>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77" name="Shape 67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7550040"/>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86" name="Shape 68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687" name="Shape 68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88" name="Shape 68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92190356"/>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97" name="Shape 697"/>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698" name="Shape 698"/>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699" name="Shape 69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5911786"/>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08" name="Shape 70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09" name="Shape 70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10" name="Shape 71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007237"/>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19" name="Shape 719"/>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20" name="Shape 720"/>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21" name="Shape 72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0755604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30" name="Shape 73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31" name="Shape 73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32" name="Shape 73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33207805"/>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41" name="Shape 741"/>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42" name="Shape 742"/>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43" name="Shape 74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2630788"/>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52" name="Shape 75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53" name="Shape 75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54" name="Shape 75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29745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63" name="Shape 763"/>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64" name="Shape 764"/>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65" name="Shape 76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217519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74" name="Shape 77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75" name="Shape 77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76" name="Shape 77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5453753"/>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85" name="Shape 785"/>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86" name="Shape 786"/>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87" name="Shape 78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5207584"/>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96" name="Shape 79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797" name="Shape 79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798" name="Shape 79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845975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07" name="Shape 807"/>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08" name="Shape 808"/>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09" name="Shape 80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46044333"/>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18" name="Shape 81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19" name="Shape 81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20" name="Shape 82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04302515"/>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29" name="Shape 829"/>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30" name="Shape 830"/>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31" name="Shape 83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6545262"/>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40" name="Shape 84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41" name="Shape 84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42" name="Shape 84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8951738"/>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51" name="Shape 851"/>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52" name="Shape 852"/>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53" name="Shape 85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15260482"/>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62" name="Shape 86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63" name="Shape 86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64" name="Shape 86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77967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73" name="Shape 873"/>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74" name="Shape 874"/>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75" name="Shape 87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4652836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84" name="Shape 88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85" name="Shape 88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86" name="Shape 88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50114265"/>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95" name="Shape 895"/>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896" name="Shape 896"/>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897" name="Shape 89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5419414"/>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06" name="Shape 90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07" name="Shape 90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08" name="Shape 90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51892362"/>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17" name="Shape 917"/>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18" name="Shape 918"/>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19" name="Shape 91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5482137"/>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28" name="Shape 92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29" name="Shape 92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30" name="Shape 93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7356559"/>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39" name="Shape 939"/>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40" name="Shape 940"/>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41" name="Shape 94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8583622"/>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50" name="Shape 95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51" name="Shape 95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52" name="Shape 95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9317869"/>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61" name="Shape 961"/>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62" name="Shape 962"/>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63" name="Shape 96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750481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72" name="Shape 97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73" name="Shape 97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74" name="Shape 97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9960646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83" name="Shape 983"/>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84" name="Shape 984"/>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85" name="Shape 98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6291736"/>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94" name="Shape 99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995" name="Shape 99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996" name="Shape 99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5686410"/>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05" name="Shape 1005"/>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06" name="Shape 1006"/>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07" name="Shape 1007"/>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602040"/>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16" name="Shape 1016"/>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17" name="Shape 1017"/>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18" name="Shape 1018"/>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5489981"/>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27" name="Shape 1027"/>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28" name="Shape 1028"/>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29" name="Shape 1029"/>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9832474"/>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38" name="Shape 1038"/>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39" name="Shape 1039"/>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40" name="Shape 1040"/>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2835640"/>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49" name="Shape 1049"/>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50" name="Shape 1050"/>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51" name="Shape 1051"/>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7271604"/>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60" name="Shape 1060"/>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61" name="Shape 1061"/>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62" name="Shape 1062"/>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5840189"/>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71" name="Shape 1071"/>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72" name="Shape 1072"/>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73" name="Shape 1073"/>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0740239"/>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82" name="Shape 1082"/>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83" name="Shape 1083"/>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84" name="Shape 1084"/>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632195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93" name="Shape 1093"/>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094" name="Shape 1094"/>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095" name="Shape 1095"/>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017683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2" y="5590"/>
            <a:ext cx="9159741" cy="457201"/>
          </a:xfrm>
          <a:prstGeom prst="rect">
            <a:avLst/>
          </a:prstGeom>
          <a:solidFill>
            <a:srgbClr val="D9843D"/>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104" name="Shape 1104"/>
          <p:cNvSpPr>
            <a:spLocks noGrp="1"/>
          </p:cNvSpPr>
          <p:nvPr>
            <p:ph type="title"/>
          </p:nvPr>
        </p:nvSpPr>
        <p:spPr>
          <a:xfrm>
            <a:off x="1676400" y="1"/>
            <a:ext cx="7239000" cy="400049"/>
          </a:xfrm>
          <a:prstGeom prst="rect">
            <a:avLst/>
          </a:prstGeom>
        </p:spPr>
        <p:txBody>
          <a:bodyPr/>
          <a:lstStyle>
            <a:lvl1pPr indent="182576" algn="r">
              <a:defRPr sz="2025" spc="150">
                <a:solidFill>
                  <a:srgbClr val="FFFFFF"/>
                </a:solidFill>
              </a:defRPr>
            </a:lvl1pPr>
          </a:lstStyle>
          <a:p>
            <a:r>
              <a:t>Title Text</a:t>
            </a:r>
          </a:p>
        </p:txBody>
      </p:sp>
      <p:sp>
        <p:nvSpPr>
          <p:cNvPr id="1105" name="Shape 1105"/>
          <p:cNvSpPr/>
          <p:nvPr/>
        </p:nvSpPr>
        <p:spPr>
          <a:xfrm>
            <a:off x="0" y="514359"/>
            <a:ext cx="9144000" cy="20576"/>
          </a:xfrm>
          <a:prstGeom prst="rect">
            <a:avLst/>
          </a:prstGeom>
          <a:solidFill>
            <a:schemeClr val="accent4"/>
          </a:solidFill>
          <a:ln w="12700">
            <a:miter lim="400000"/>
          </a:ln>
        </p:spPr>
        <p:txBody>
          <a:bodyPr lIns="45647" tIns="45648" rIns="45647" bIns="45648" anchor="ctr"/>
          <a:lstStyle/>
          <a:p>
            <a:pPr algn="ctr" defTabSz="456416" hangingPunct="0"/>
            <a:endParaRPr sz="1800" kern="0">
              <a:solidFill>
                <a:srgbClr val="000000"/>
              </a:solidFill>
              <a:latin typeface="Calibri"/>
              <a:cs typeface="Calibri"/>
              <a:sym typeface="Calibri"/>
            </a:endParaRPr>
          </a:p>
        </p:txBody>
      </p:sp>
      <p:sp>
        <p:nvSpPr>
          <p:cNvPr id="1106" name="Shape 1106"/>
          <p:cNvSpPr>
            <a:spLocks noGrp="1"/>
          </p:cNvSpPr>
          <p:nvPr>
            <p:ph type="body" idx="1"/>
          </p:nvPr>
        </p:nvSpPr>
        <p:spPr>
          <a:xfrm>
            <a:off x="304800" y="685806"/>
            <a:ext cx="8458200" cy="40005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47566" y="4613481"/>
            <a:ext cx="305656" cy="307583"/>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22402264"/>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4"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69" indent="0" algn="ctr">
              <a:buNone/>
              <a:defRPr>
                <a:solidFill>
                  <a:schemeClr val="tx1">
                    <a:tint val="75000"/>
                  </a:schemeClr>
                </a:solidFill>
              </a:defRPr>
            </a:lvl5pPr>
            <a:lvl6pPr marL="2285202" indent="0" algn="ctr">
              <a:buNone/>
              <a:defRPr>
                <a:solidFill>
                  <a:schemeClr val="tx1">
                    <a:tint val="75000"/>
                  </a:schemeClr>
                </a:solidFill>
              </a:defRPr>
            </a:lvl6pPr>
            <a:lvl7pPr marL="2742236"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99494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088428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03959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467469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7" y="1151335"/>
            <a:ext cx="4041775"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565041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925574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07852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3494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4" indent="0">
              <a:buNone/>
              <a:defRPr sz="2800"/>
            </a:lvl2pPr>
            <a:lvl3pPr marL="914085" indent="0">
              <a:buNone/>
              <a:defRPr sz="2400"/>
            </a:lvl3pPr>
            <a:lvl4pPr marL="1371124" indent="0">
              <a:buNone/>
              <a:defRPr sz="2000"/>
            </a:lvl4pPr>
            <a:lvl5pPr marL="1828169" indent="0">
              <a:buNone/>
              <a:defRPr sz="2000"/>
            </a:lvl5pPr>
            <a:lvl6pPr marL="2285202" indent="0">
              <a:buNone/>
              <a:defRPr sz="2000"/>
            </a:lvl6pPr>
            <a:lvl7pPr marL="2742236" indent="0">
              <a:buNone/>
              <a:defRPr sz="2000"/>
            </a:lvl7pPr>
            <a:lvl8pPr marL="3199280" indent="0">
              <a:buNone/>
              <a:defRPr sz="2000"/>
            </a:lvl8pPr>
            <a:lvl9pPr marL="3656320" indent="0">
              <a:buNone/>
              <a:defRPr sz="2000"/>
            </a:lvl9pPr>
          </a:lstStyle>
          <a:p>
            <a:endParaRPr lang="en-US" dirty="0"/>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85697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930415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89179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046560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14024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5491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heme" Target="../theme/theme10.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slideLayout" Target="../slideLayouts/slideLayout4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2.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theme" Target="../theme/theme6.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87.xml"/><Relationship Id="rId21" Type="http://schemas.openxmlformats.org/officeDocument/2006/relationships/slideLayout" Target="../slideLayouts/slideLayout182.xml"/><Relationship Id="rId42" Type="http://schemas.openxmlformats.org/officeDocument/2006/relationships/slideLayout" Target="../slideLayouts/slideLayout203.xml"/><Relationship Id="rId47" Type="http://schemas.openxmlformats.org/officeDocument/2006/relationships/slideLayout" Target="../slideLayouts/slideLayout208.xml"/><Relationship Id="rId63" Type="http://schemas.openxmlformats.org/officeDocument/2006/relationships/slideLayout" Target="../slideLayouts/slideLayout224.xml"/><Relationship Id="rId68" Type="http://schemas.openxmlformats.org/officeDocument/2006/relationships/slideLayout" Target="../slideLayouts/slideLayout229.xml"/><Relationship Id="rId84" Type="http://schemas.openxmlformats.org/officeDocument/2006/relationships/slideLayout" Target="../slideLayouts/slideLayout245.xml"/><Relationship Id="rId89" Type="http://schemas.openxmlformats.org/officeDocument/2006/relationships/slideLayout" Target="../slideLayouts/slideLayout250.xml"/><Relationship Id="rId16" Type="http://schemas.openxmlformats.org/officeDocument/2006/relationships/slideLayout" Target="../slideLayouts/slideLayout177.xml"/><Relationship Id="rId11" Type="http://schemas.openxmlformats.org/officeDocument/2006/relationships/slideLayout" Target="../slideLayouts/slideLayout172.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53" Type="http://schemas.openxmlformats.org/officeDocument/2006/relationships/slideLayout" Target="../slideLayouts/slideLayout214.xml"/><Relationship Id="rId58" Type="http://schemas.openxmlformats.org/officeDocument/2006/relationships/slideLayout" Target="../slideLayouts/slideLayout219.xml"/><Relationship Id="rId74" Type="http://schemas.openxmlformats.org/officeDocument/2006/relationships/slideLayout" Target="../slideLayouts/slideLayout235.xml"/><Relationship Id="rId79" Type="http://schemas.openxmlformats.org/officeDocument/2006/relationships/slideLayout" Target="../slideLayouts/slideLayout240.xml"/><Relationship Id="rId5" Type="http://schemas.openxmlformats.org/officeDocument/2006/relationships/slideLayout" Target="../slideLayouts/slideLayout166.xml"/><Relationship Id="rId90" Type="http://schemas.openxmlformats.org/officeDocument/2006/relationships/slideLayout" Target="../slideLayouts/slideLayout251.xml"/><Relationship Id="rId95" Type="http://schemas.openxmlformats.org/officeDocument/2006/relationships/slideLayout" Target="../slideLayouts/slideLayout256.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43" Type="http://schemas.openxmlformats.org/officeDocument/2006/relationships/slideLayout" Target="../slideLayouts/slideLayout204.xml"/><Relationship Id="rId48" Type="http://schemas.openxmlformats.org/officeDocument/2006/relationships/slideLayout" Target="../slideLayouts/slideLayout209.xml"/><Relationship Id="rId64" Type="http://schemas.openxmlformats.org/officeDocument/2006/relationships/slideLayout" Target="../slideLayouts/slideLayout225.xml"/><Relationship Id="rId69" Type="http://schemas.openxmlformats.org/officeDocument/2006/relationships/slideLayout" Target="../slideLayouts/slideLayout230.xml"/><Relationship Id="rId80" Type="http://schemas.openxmlformats.org/officeDocument/2006/relationships/slideLayout" Target="../slideLayouts/slideLayout241.xml"/><Relationship Id="rId85" Type="http://schemas.openxmlformats.org/officeDocument/2006/relationships/slideLayout" Target="../slideLayouts/slideLayout246.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slideLayout" Target="../slideLayouts/slideLayout199.xml"/><Relationship Id="rId46" Type="http://schemas.openxmlformats.org/officeDocument/2006/relationships/slideLayout" Target="../slideLayouts/slideLayout207.xml"/><Relationship Id="rId59" Type="http://schemas.openxmlformats.org/officeDocument/2006/relationships/slideLayout" Target="../slideLayouts/slideLayout220.xml"/><Relationship Id="rId67" Type="http://schemas.openxmlformats.org/officeDocument/2006/relationships/slideLayout" Target="../slideLayouts/slideLayout228.xml"/><Relationship Id="rId20" Type="http://schemas.openxmlformats.org/officeDocument/2006/relationships/slideLayout" Target="../slideLayouts/slideLayout181.xml"/><Relationship Id="rId41" Type="http://schemas.openxmlformats.org/officeDocument/2006/relationships/slideLayout" Target="../slideLayouts/slideLayout202.xml"/><Relationship Id="rId54" Type="http://schemas.openxmlformats.org/officeDocument/2006/relationships/slideLayout" Target="../slideLayouts/slideLayout215.xml"/><Relationship Id="rId62" Type="http://schemas.openxmlformats.org/officeDocument/2006/relationships/slideLayout" Target="../slideLayouts/slideLayout223.xml"/><Relationship Id="rId70" Type="http://schemas.openxmlformats.org/officeDocument/2006/relationships/slideLayout" Target="../slideLayouts/slideLayout231.xml"/><Relationship Id="rId75" Type="http://schemas.openxmlformats.org/officeDocument/2006/relationships/slideLayout" Target="../slideLayouts/slideLayout236.xml"/><Relationship Id="rId83" Type="http://schemas.openxmlformats.org/officeDocument/2006/relationships/slideLayout" Target="../slideLayouts/slideLayout244.xml"/><Relationship Id="rId88" Type="http://schemas.openxmlformats.org/officeDocument/2006/relationships/slideLayout" Target="../slideLayouts/slideLayout249.xml"/><Relationship Id="rId91" Type="http://schemas.openxmlformats.org/officeDocument/2006/relationships/slideLayout" Target="../slideLayouts/slideLayout252.xml"/><Relationship Id="rId96" Type="http://schemas.openxmlformats.org/officeDocument/2006/relationships/slideLayout" Target="../slideLayouts/slideLayout257.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49" Type="http://schemas.openxmlformats.org/officeDocument/2006/relationships/slideLayout" Target="../slideLayouts/slideLayout210.xml"/><Relationship Id="rId57" Type="http://schemas.openxmlformats.org/officeDocument/2006/relationships/slideLayout" Target="../slideLayouts/slideLayout218.xml"/><Relationship Id="rId10" Type="http://schemas.openxmlformats.org/officeDocument/2006/relationships/slideLayout" Target="../slideLayouts/slideLayout171.xml"/><Relationship Id="rId31" Type="http://schemas.openxmlformats.org/officeDocument/2006/relationships/slideLayout" Target="../slideLayouts/slideLayout192.xml"/><Relationship Id="rId44" Type="http://schemas.openxmlformats.org/officeDocument/2006/relationships/slideLayout" Target="../slideLayouts/slideLayout205.xml"/><Relationship Id="rId52" Type="http://schemas.openxmlformats.org/officeDocument/2006/relationships/slideLayout" Target="../slideLayouts/slideLayout213.xml"/><Relationship Id="rId60" Type="http://schemas.openxmlformats.org/officeDocument/2006/relationships/slideLayout" Target="../slideLayouts/slideLayout221.xml"/><Relationship Id="rId65" Type="http://schemas.openxmlformats.org/officeDocument/2006/relationships/slideLayout" Target="../slideLayouts/slideLayout226.xml"/><Relationship Id="rId73" Type="http://schemas.openxmlformats.org/officeDocument/2006/relationships/slideLayout" Target="../slideLayouts/slideLayout234.xml"/><Relationship Id="rId78" Type="http://schemas.openxmlformats.org/officeDocument/2006/relationships/slideLayout" Target="../slideLayouts/slideLayout239.xml"/><Relationship Id="rId81" Type="http://schemas.openxmlformats.org/officeDocument/2006/relationships/slideLayout" Target="../slideLayouts/slideLayout242.xml"/><Relationship Id="rId86" Type="http://schemas.openxmlformats.org/officeDocument/2006/relationships/slideLayout" Target="../slideLayouts/slideLayout247.xml"/><Relationship Id="rId94" Type="http://schemas.openxmlformats.org/officeDocument/2006/relationships/slideLayout" Target="../slideLayouts/slideLayout255.xml"/><Relationship Id="rId99" Type="http://schemas.openxmlformats.org/officeDocument/2006/relationships/slideLayout" Target="../slideLayouts/slideLayout260.xml"/><Relationship Id="rId101" Type="http://schemas.openxmlformats.org/officeDocument/2006/relationships/theme" Target="../theme/theme7.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9" Type="http://schemas.openxmlformats.org/officeDocument/2006/relationships/slideLayout" Target="../slideLayouts/slideLayout200.xml"/><Relationship Id="rId34" Type="http://schemas.openxmlformats.org/officeDocument/2006/relationships/slideLayout" Target="../slideLayouts/slideLayout195.xml"/><Relationship Id="rId50" Type="http://schemas.openxmlformats.org/officeDocument/2006/relationships/slideLayout" Target="../slideLayouts/slideLayout211.xml"/><Relationship Id="rId55" Type="http://schemas.openxmlformats.org/officeDocument/2006/relationships/slideLayout" Target="../slideLayouts/slideLayout216.xml"/><Relationship Id="rId76" Type="http://schemas.openxmlformats.org/officeDocument/2006/relationships/slideLayout" Target="../slideLayouts/slideLayout237.xml"/><Relationship Id="rId97" Type="http://schemas.openxmlformats.org/officeDocument/2006/relationships/slideLayout" Target="../slideLayouts/slideLayout258.xml"/><Relationship Id="rId7" Type="http://schemas.openxmlformats.org/officeDocument/2006/relationships/slideLayout" Target="../slideLayouts/slideLayout168.xml"/><Relationship Id="rId71" Type="http://schemas.openxmlformats.org/officeDocument/2006/relationships/slideLayout" Target="../slideLayouts/slideLayout232.xml"/><Relationship Id="rId92" Type="http://schemas.openxmlformats.org/officeDocument/2006/relationships/slideLayout" Target="../slideLayouts/slideLayout253.xml"/><Relationship Id="rId2" Type="http://schemas.openxmlformats.org/officeDocument/2006/relationships/slideLayout" Target="../slideLayouts/slideLayout163.xml"/><Relationship Id="rId29" Type="http://schemas.openxmlformats.org/officeDocument/2006/relationships/slideLayout" Target="../slideLayouts/slideLayout190.xml"/><Relationship Id="rId24" Type="http://schemas.openxmlformats.org/officeDocument/2006/relationships/slideLayout" Target="../slideLayouts/slideLayout185.xml"/><Relationship Id="rId40" Type="http://schemas.openxmlformats.org/officeDocument/2006/relationships/slideLayout" Target="../slideLayouts/slideLayout201.xml"/><Relationship Id="rId45" Type="http://schemas.openxmlformats.org/officeDocument/2006/relationships/slideLayout" Target="../slideLayouts/slideLayout206.xml"/><Relationship Id="rId66" Type="http://schemas.openxmlformats.org/officeDocument/2006/relationships/slideLayout" Target="../slideLayouts/slideLayout227.xml"/><Relationship Id="rId87" Type="http://schemas.openxmlformats.org/officeDocument/2006/relationships/slideLayout" Target="../slideLayouts/slideLayout248.xml"/><Relationship Id="rId61" Type="http://schemas.openxmlformats.org/officeDocument/2006/relationships/slideLayout" Target="../slideLayouts/slideLayout222.xml"/><Relationship Id="rId82" Type="http://schemas.openxmlformats.org/officeDocument/2006/relationships/slideLayout" Target="../slideLayouts/slideLayout243.xml"/><Relationship Id="rId19" Type="http://schemas.openxmlformats.org/officeDocument/2006/relationships/slideLayout" Target="../slideLayouts/slideLayout180.xml"/><Relationship Id="rId14" Type="http://schemas.openxmlformats.org/officeDocument/2006/relationships/slideLayout" Target="../slideLayouts/slideLayout175.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56" Type="http://schemas.openxmlformats.org/officeDocument/2006/relationships/slideLayout" Target="../slideLayouts/slideLayout217.xml"/><Relationship Id="rId77" Type="http://schemas.openxmlformats.org/officeDocument/2006/relationships/slideLayout" Target="../slideLayouts/slideLayout238.xml"/><Relationship Id="rId100" Type="http://schemas.openxmlformats.org/officeDocument/2006/relationships/slideLayout" Target="../slideLayouts/slideLayout261.xml"/><Relationship Id="rId8" Type="http://schemas.openxmlformats.org/officeDocument/2006/relationships/slideLayout" Target="../slideLayouts/slideLayout169.xml"/><Relationship Id="rId51" Type="http://schemas.openxmlformats.org/officeDocument/2006/relationships/slideLayout" Target="../slideLayouts/slideLayout212.xml"/><Relationship Id="rId72" Type="http://schemas.openxmlformats.org/officeDocument/2006/relationships/slideLayout" Target="../slideLayouts/slideLayout233.xml"/><Relationship Id="rId93" Type="http://schemas.openxmlformats.org/officeDocument/2006/relationships/slideLayout" Target="../slideLayouts/slideLayout254.xml"/><Relationship Id="rId98" Type="http://schemas.openxmlformats.org/officeDocument/2006/relationships/slideLayout" Target="../slideLayouts/slideLayout259.xml"/><Relationship Id="rId3" Type="http://schemas.openxmlformats.org/officeDocument/2006/relationships/slideLayout" Target="../slideLayouts/slideLayout164.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87.xml"/><Relationship Id="rId21" Type="http://schemas.openxmlformats.org/officeDocument/2006/relationships/slideLayout" Target="../slideLayouts/slideLayout282.xml"/><Relationship Id="rId42" Type="http://schemas.openxmlformats.org/officeDocument/2006/relationships/slideLayout" Target="../slideLayouts/slideLayout303.xml"/><Relationship Id="rId47" Type="http://schemas.openxmlformats.org/officeDocument/2006/relationships/slideLayout" Target="../slideLayouts/slideLayout308.xml"/><Relationship Id="rId63" Type="http://schemas.openxmlformats.org/officeDocument/2006/relationships/slideLayout" Target="../slideLayouts/slideLayout324.xml"/><Relationship Id="rId68" Type="http://schemas.openxmlformats.org/officeDocument/2006/relationships/slideLayout" Target="../slideLayouts/slideLayout329.xml"/><Relationship Id="rId84" Type="http://schemas.openxmlformats.org/officeDocument/2006/relationships/slideLayout" Target="../slideLayouts/slideLayout345.xml"/><Relationship Id="rId89" Type="http://schemas.openxmlformats.org/officeDocument/2006/relationships/slideLayout" Target="../slideLayouts/slideLayout350.xml"/><Relationship Id="rId16" Type="http://schemas.openxmlformats.org/officeDocument/2006/relationships/slideLayout" Target="../slideLayouts/slideLayout277.xml"/><Relationship Id="rId11" Type="http://schemas.openxmlformats.org/officeDocument/2006/relationships/slideLayout" Target="../slideLayouts/slideLayout272.xml"/><Relationship Id="rId32" Type="http://schemas.openxmlformats.org/officeDocument/2006/relationships/slideLayout" Target="../slideLayouts/slideLayout293.xml"/><Relationship Id="rId37" Type="http://schemas.openxmlformats.org/officeDocument/2006/relationships/slideLayout" Target="../slideLayouts/slideLayout298.xml"/><Relationship Id="rId53" Type="http://schemas.openxmlformats.org/officeDocument/2006/relationships/slideLayout" Target="../slideLayouts/slideLayout314.xml"/><Relationship Id="rId58" Type="http://schemas.openxmlformats.org/officeDocument/2006/relationships/slideLayout" Target="../slideLayouts/slideLayout319.xml"/><Relationship Id="rId74" Type="http://schemas.openxmlformats.org/officeDocument/2006/relationships/slideLayout" Target="../slideLayouts/slideLayout335.xml"/><Relationship Id="rId79" Type="http://schemas.openxmlformats.org/officeDocument/2006/relationships/slideLayout" Target="../slideLayouts/slideLayout340.xml"/><Relationship Id="rId102" Type="http://schemas.openxmlformats.org/officeDocument/2006/relationships/theme" Target="../theme/theme8.xml"/><Relationship Id="rId5" Type="http://schemas.openxmlformats.org/officeDocument/2006/relationships/slideLayout" Target="../slideLayouts/slideLayout266.xml"/><Relationship Id="rId90" Type="http://schemas.openxmlformats.org/officeDocument/2006/relationships/slideLayout" Target="../slideLayouts/slideLayout351.xml"/><Relationship Id="rId95" Type="http://schemas.openxmlformats.org/officeDocument/2006/relationships/slideLayout" Target="../slideLayouts/slideLayout356.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43" Type="http://schemas.openxmlformats.org/officeDocument/2006/relationships/slideLayout" Target="../slideLayouts/slideLayout304.xml"/><Relationship Id="rId48" Type="http://schemas.openxmlformats.org/officeDocument/2006/relationships/slideLayout" Target="../slideLayouts/slideLayout309.xml"/><Relationship Id="rId64" Type="http://schemas.openxmlformats.org/officeDocument/2006/relationships/slideLayout" Target="../slideLayouts/slideLayout325.xml"/><Relationship Id="rId69" Type="http://schemas.openxmlformats.org/officeDocument/2006/relationships/slideLayout" Target="../slideLayouts/slideLayout330.xml"/><Relationship Id="rId80" Type="http://schemas.openxmlformats.org/officeDocument/2006/relationships/slideLayout" Target="../slideLayouts/slideLayout341.xml"/><Relationship Id="rId85" Type="http://schemas.openxmlformats.org/officeDocument/2006/relationships/slideLayout" Target="../slideLayouts/slideLayout346.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33" Type="http://schemas.openxmlformats.org/officeDocument/2006/relationships/slideLayout" Target="../slideLayouts/slideLayout294.xml"/><Relationship Id="rId38" Type="http://schemas.openxmlformats.org/officeDocument/2006/relationships/slideLayout" Target="../slideLayouts/slideLayout299.xml"/><Relationship Id="rId46" Type="http://schemas.openxmlformats.org/officeDocument/2006/relationships/slideLayout" Target="../slideLayouts/slideLayout307.xml"/><Relationship Id="rId59" Type="http://schemas.openxmlformats.org/officeDocument/2006/relationships/slideLayout" Target="../slideLayouts/slideLayout320.xml"/><Relationship Id="rId67" Type="http://schemas.openxmlformats.org/officeDocument/2006/relationships/slideLayout" Target="../slideLayouts/slideLayout328.xml"/><Relationship Id="rId20" Type="http://schemas.openxmlformats.org/officeDocument/2006/relationships/slideLayout" Target="../slideLayouts/slideLayout281.xml"/><Relationship Id="rId41" Type="http://schemas.openxmlformats.org/officeDocument/2006/relationships/slideLayout" Target="../slideLayouts/slideLayout302.xml"/><Relationship Id="rId54" Type="http://schemas.openxmlformats.org/officeDocument/2006/relationships/slideLayout" Target="../slideLayouts/slideLayout315.xml"/><Relationship Id="rId62" Type="http://schemas.openxmlformats.org/officeDocument/2006/relationships/slideLayout" Target="../slideLayouts/slideLayout323.xml"/><Relationship Id="rId70" Type="http://schemas.openxmlformats.org/officeDocument/2006/relationships/slideLayout" Target="../slideLayouts/slideLayout331.xml"/><Relationship Id="rId75" Type="http://schemas.openxmlformats.org/officeDocument/2006/relationships/slideLayout" Target="../slideLayouts/slideLayout336.xml"/><Relationship Id="rId83" Type="http://schemas.openxmlformats.org/officeDocument/2006/relationships/slideLayout" Target="../slideLayouts/slideLayout344.xml"/><Relationship Id="rId88" Type="http://schemas.openxmlformats.org/officeDocument/2006/relationships/slideLayout" Target="../slideLayouts/slideLayout349.xml"/><Relationship Id="rId91" Type="http://schemas.openxmlformats.org/officeDocument/2006/relationships/slideLayout" Target="../slideLayouts/slideLayout352.xml"/><Relationship Id="rId96" Type="http://schemas.openxmlformats.org/officeDocument/2006/relationships/slideLayout" Target="../slideLayouts/slideLayout357.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36" Type="http://schemas.openxmlformats.org/officeDocument/2006/relationships/slideLayout" Target="../slideLayouts/slideLayout297.xml"/><Relationship Id="rId49" Type="http://schemas.openxmlformats.org/officeDocument/2006/relationships/slideLayout" Target="../slideLayouts/slideLayout310.xml"/><Relationship Id="rId57" Type="http://schemas.openxmlformats.org/officeDocument/2006/relationships/slideLayout" Target="../slideLayouts/slideLayout318.xml"/><Relationship Id="rId10" Type="http://schemas.openxmlformats.org/officeDocument/2006/relationships/slideLayout" Target="../slideLayouts/slideLayout271.xml"/><Relationship Id="rId31" Type="http://schemas.openxmlformats.org/officeDocument/2006/relationships/slideLayout" Target="../slideLayouts/slideLayout292.xml"/><Relationship Id="rId44" Type="http://schemas.openxmlformats.org/officeDocument/2006/relationships/slideLayout" Target="../slideLayouts/slideLayout305.xml"/><Relationship Id="rId52" Type="http://schemas.openxmlformats.org/officeDocument/2006/relationships/slideLayout" Target="../slideLayouts/slideLayout313.xml"/><Relationship Id="rId60" Type="http://schemas.openxmlformats.org/officeDocument/2006/relationships/slideLayout" Target="../slideLayouts/slideLayout321.xml"/><Relationship Id="rId65" Type="http://schemas.openxmlformats.org/officeDocument/2006/relationships/slideLayout" Target="../slideLayouts/slideLayout326.xml"/><Relationship Id="rId73" Type="http://schemas.openxmlformats.org/officeDocument/2006/relationships/slideLayout" Target="../slideLayouts/slideLayout334.xml"/><Relationship Id="rId78" Type="http://schemas.openxmlformats.org/officeDocument/2006/relationships/slideLayout" Target="../slideLayouts/slideLayout339.xml"/><Relationship Id="rId81" Type="http://schemas.openxmlformats.org/officeDocument/2006/relationships/slideLayout" Target="../slideLayouts/slideLayout342.xml"/><Relationship Id="rId86" Type="http://schemas.openxmlformats.org/officeDocument/2006/relationships/slideLayout" Target="../slideLayouts/slideLayout347.xml"/><Relationship Id="rId94" Type="http://schemas.openxmlformats.org/officeDocument/2006/relationships/slideLayout" Target="../slideLayouts/slideLayout355.xml"/><Relationship Id="rId99" Type="http://schemas.openxmlformats.org/officeDocument/2006/relationships/slideLayout" Target="../slideLayouts/slideLayout360.xml"/><Relationship Id="rId101" Type="http://schemas.openxmlformats.org/officeDocument/2006/relationships/slideLayout" Target="../slideLayouts/slideLayout362.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9" Type="http://schemas.openxmlformats.org/officeDocument/2006/relationships/slideLayout" Target="../slideLayouts/slideLayout300.xml"/><Relationship Id="rId34" Type="http://schemas.openxmlformats.org/officeDocument/2006/relationships/slideLayout" Target="../slideLayouts/slideLayout295.xml"/><Relationship Id="rId50" Type="http://schemas.openxmlformats.org/officeDocument/2006/relationships/slideLayout" Target="../slideLayouts/slideLayout311.xml"/><Relationship Id="rId55" Type="http://schemas.openxmlformats.org/officeDocument/2006/relationships/slideLayout" Target="../slideLayouts/slideLayout316.xml"/><Relationship Id="rId76" Type="http://schemas.openxmlformats.org/officeDocument/2006/relationships/slideLayout" Target="../slideLayouts/slideLayout337.xml"/><Relationship Id="rId97" Type="http://schemas.openxmlformats.org/officeDocument/2006/relationships/slideLayout" Target="../slideLayouts/slideLayout358.xml"/><Relationship Id="rId7" Type="http://schemas.openxmlformats.org/officeDocument/2006/relationships/slideLayout" Target="../slideLayouts/slideLayout268.xml"/><Relationship Id="rId71" Type="http://schemas.openxmlformats.org/officeDocument/2006/relationships/slideLayout" Target="../slideLayouts/slideLayout332.xml"/><Relationship Id="rId92" Type="http://schemas.openxmlformats.org/officeDocument/2006/relationships/slideLayout" Target="../slideLayouts/slideLayout353.xml"/><Relationship Id="rId2" Type="http://schemas.openxmlformats.org/officeDocument/2006/relationships/slideLayout" Target="../slideLayouts/slideLayout263.xml"/><Relationship Id="rId29" Type="http://schemas.openxmlformats.org/officeDocument/2006/relationships/slideLayout" Target="../slideLayouts/slideLayout290.xml"/><Relationship Id="rId24" Type="http://schemas.openxmlformats.org/officeDocument/2006/relationships/slideLayout" Target="../slideLayouts/slideLayout285.xml"/><Relationship Id="rId40" Type="http://schemas.openxmlformats.org/officeDocument/2006/relationships/slideLayout" Target="../slideLayouts/slideLayout301.xml"/><Relationship Id="rId45" Type="http://schemas.openxmlformats.org/officeDocument/2006/relationships/slideLayout" Target="../slideLayouts/slideLayout306.xml"/><Relationship Id="rId66" Type="http://schemas.openxmlformats.org/officeDocument/2006/relationships/slideLayout" Target="../slideLayouts/slideLayout327.xml"/><Relationship Id="rId87" Type="http://schemas.openxmlformats.org/officeDocument/2006/relationships/slideLayout" Target="../slideLayouts/slideLayout348.xml"/><Relationship Id="rId61" Type="http://schemas.openxmlformats.org/officeDocument/2006/relationships/slideLayout" Target="../slideLayouts/slideLayout322.xml"/><Relationship Id="rId82" Type="http://schemas.openxmlformats.org/officeDocument/2006/relationships/slideLayout" Target="../slideLayouts/slideLayout343.xml"/><Relationship Id="rId19" Type="http://schemas.openxmlformats.org/officeDocument/2006/relationships/slideLayout" Target="../slideLayouts/slideLayout280.xml"/><Relationship Id="rId14" Type="http://schemas.openxmlformats.org/officeDocument/2006/relationships/slideLayout" Target="../slideLayouts/slideLayout275.xml"/><Relationship Id="rId30" Type="http://schemas.openxmlformats.org/officeDocument/2006/relationships/slideLayout" Target="../slideLayouts/slideLayout291.xml"/><Relationship Id="rId35" Type="http://schemas.openxmlformats.org/officeDocument/2006/relationships/slideLayout" Target="../slideLayouts/slideLayout296.xml"/><Relationship Id="rId56" Type="http://schemas.openxmlformats.org/officeDocument/2006/relationships/slideLayout" Target="../slideLayouts/slideLayout317.xml"/><Relationship Id="rId77" Type="http://schemas.openxmlformats.org/officeDocument/2006/relationships/slideLayout" Target="../slideLayouts/slideLayout338.xml"/><Relationship Id="rId100" Type="http://schemas.openxmlformats.org/officeDocument/2006/relationships/slideLayout" Target="../slideLayouts/slideLayout361.xml"/><Relationship Id="rId8" Type="http://schemas.openxmlformats.org/officeDocument/2006/relationships/slideLayout" Target="../slideLayouts/slideLayout269.xml"/><Relationship Id="rId51" Type="http://schemas.openxmlformats.org/officeDocument/2006/relationships/slideLayout" Target="../slideLayouts/slideLayout312.xml"/><Relationship Id="rId72" Type="http://schemas.openxmlformats.org/officeDocument/2006/relationships/slideLayout" Target="../slideLayouts/slideLayout333.xml"/><Relationship Id="rId93" Type="http://schemas.openxmlformats.org/officeDocument/2006/relationships/slideLayout" Target="../slideLayouts/slideLayout354.xml"/><Relationship Id="rId98" Type="http://schemas.openxmlformats.org/officeDocument/2006/relationships/slideLayout" Target="../slideLayouts/slideLayout359.xml"/><Relationship Id="rId3" Type="http://schemas.openxmlformats.org/officeDocument/2006/relationships/slideLayout" Target="../slideLayouts/slideLayout264.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88.xml"/><Relationship Id="rId21" Type="http://schemas.openxmlformats.org/officeDocument/2006/relationships/slideLayout" Target="../slideLayouts/slideLayout383.xml"/><Relationship Id="rId42" Type="http://schemas.openxmlformats.org/officeDocument/2006/relationships/slideLayout" Target="../slideLayouts/slideLayout404.xml"/><Relationship Id="rId47" Type="http://schemas.openxmlformats.org/officeDocument/2006/relationships/slideLayout" Target="../slideLayouts/slideLayout409.xml"/><Relationship Id="rId63" Type="http://schemas.openxmlformats.org/officeDocument/2006/relationships/slideLayout" Target="../slideLayouts/slideLayout425.xml"/><Relationship Id="rId68" Type="http://schemas.openxmlformats.org/officeDocument/2006/relationships/slideLayout" Target="../slideLayouts/slideLayout430.xml"/><Relationship Id="rId84" Type="http://schemas.openxmlformats.org/officeDocument/2006/relationships/slideLayout" Target="../slideLayouts/slideLayout446.xml"/><Relationship Id="rId89" Type="http://schemas.openxmlformats.org/officeDocument/2006/relationships/slideLayout" Target="../slideLayouts/slideLayout451.xml"/><Relationship Id="rId16" Type="http://schemas.openxmlformats.org/officeDocument/2006/relationships/slideLayout" Target="../slideLayouts/slideLayout378.xml"/><Relationship Id="rId11" Type="http://schemas.openxmlformats.org/officeDocument/2006/relationships/slideLayout" Target="../slideLayouts/slideLayout373.xml"/><Relationship Id="rId32" Type="http://schemas.openxmlformats.org/officeDocument/2006/relationships/slideLayout" Target="../slideLayouts/slideLayout394.xml"/><Relationship Id="rId37" Type="http://schemas.openxmlformats.org/officeDocument/2006/relationships/slideLayout" Target="../slideLayouts/slideLayout399.xml"/><Relationship Id="rId53" Type="http://schemas.openxmlformats.org/officeDocument/2006/relationships/slideLayout" Target="../slideLayouts/slideLayout415.xml"/><Relationship Id="rId58" Type="http://schemas.openxmlformats.org/officeDocument/2006/relationships/slideLayout" Target="../slideLayouts/slideLayout420.xml"/><Relationship Id="rId74" Type="http://schemas.openxmlformats.org/officeDocument/2006/relationships/slideLayout" Target="../slideLayouts/slideLayout436.xml"/><Relationship Id="rId79" Type="http://schemas.openxmlformats.org/officeDocument/2006/relationships/slideLayout" Target="../slideLayouts/slideLayout441.xml"/><Relationship Id="rId5" Type="http://schemas.openxmlformats.org/officeDocument/2006/relationships/slideLayout" Target="../slideLayouts/slideLayout367.xml"/><Relationship Id="rId90" Type="http://schemas.openxmlformats.org/officeDocument/2006/relationships/slideLayout" Target="../slideLayouts/slideLayout452.xml"/><Relationship Id="rId95" Type="http://schemas.openxmlformats.org/officeDocument/2006/relationships/slideLayout" Target="../slideLayouts/slideLayout457.xml"/><Relationship Id="rId22" Type="http://schemas.openxmlformats.org/officeDocument/2006/relationships/slideLayout" Target="../slideLayouts/slideLayout384.xml"/><Relationship Id="rId27" Type="http://schemas.openxmlformats.org/officeDocument/2006/relationships/slideLayout" Target="../slideLayouts/slideLayout389.xml"/><Relationship Id="rId43" Type="http://schemas.openxmlformats.org/officeDocument/2006/relationships/slideLayout" Target="../slideLayouts/slideLayout405.xml"/><Relationship Id="rId48" Type="http://schemas.openxmlformats.org/officeDocument/2006/relationships/slideLayout" Target="../slideLayouts/slideLayout410.xml"/><Relationship Id="rId64" Type="http://schemas.openxmlformats.org/officeDocument/2006/relationships/slideLayout" Target="../slideLayouts/slideLayout426.xml"/><Relationship Id="rId69" Type="http://schemas.openxmlformats.org/officeDocument/2006/relationships/slideLayout" Target="../slideLayouts/slideLayout431.xml"/><Relationship Id="rId80" Type="http://schemas.openxmlformats.org/officeDocument/2006/relationships/slideLayout" Target="../slideLayouts/slideLayout442.xml"/><Relationship Id="rId85" Type="http://schemas.openxmlformats.org/officeDocument/2006/relationships/slideLayout" Target="../slideLayouts/slideLayout447.xml"/><Relationship Id="rId3" Type="http://schemas.openxmlformats.org/officeDocument/2006/relationships/slideLayout" Target="../slideLayouts/slideLayout365.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5" Type="http://schemas.openxmlformats.org/officeDocument/2006/relationships/slideLayout" Target="../slideLayouts/slideLayout387.xml"/><Relationship Id="rId33" Type="http://schemas.openxmlformats.org/officeDocument/2006/relationships/slideLayout" Target="../slideLayouts/slideLayout395.xml"/><Relationship Id="rId38" Type="http://schemas.openxmlformats.org/officeDocument/2006/relationships/slideLayout" Target="../slideLayouts/slideLayout400.xml"/><Relationship Id="rId46" Type="http://schemas.openxmlformats.org/officeDocument/2006/relationships/slideLayout" Target="../slideLayouts/slideLayout408.xml"/><Relationship Id="rId59" Type="http://schemas.openxmlformats.org/officeDocument/2006/relationships/slideLayout" Target="../slideLayouts/slideLayout421.xml"/><Relationship Id="rId67" Type="http://schemas.openxmlformats.org/officeDocument/2006/relationships/slideLayout" Target="../slideLayouts/slideLayout429.xml"/><Relationship Id="rId20" Type="http://schemas.openxmlformats.org/officeDocument/2006/relationships/slideLayout" Target="../slideLayouts/slideLayout382.xml"/><Relationship Id="rId41" Type="http://schemas.openxmlformats.org/officeDocument/2006/relationships/slideLayout" Target="../slideLayouts/slideLayout403.xml"/><Relationship Id="rId54" Type="http://schemas.openxmlformats.org/officeDocument/2006/relationships/slideLayout" Target="../slideLayouts/slideLayout416.xml"/><Relationship Id="rId62" Type="http://schemas.openxmlformats.org/officeDocument/2006/relationships/slideLayout" Target="../slideLayouts/slideLayout424.xml"/><Relationship Id="rId70" Type="http://schemas.openxmlformats.org/officeDocument/2006/relationships/slideLayout" Target="../slideLayouts/slideLayout432.xml"/><Relationship Id="rId75" Type="http://schemas.openxmlformats.org/officeDocument/2006/relationships/slideLayout" Target="../slideLayouts/slideLayout437.xml"/><Relationship Id="rId83" Type="http://schemas.openxmlformats.org/officeDocument/2006/relationships/slideLayout" Target="../slideLayouts/slideLayout445.xml"/><Relationship Id="rId88" Type="http://schemas.openxmlformats.org/officeDocument/2006/relationships/slideLayout" Target="../slideLayouts/slideLayout450.xml"/><Relationship Id="rId91" Type="http://schemas.openxmlformats.org/officeDocument/2006/relationships/slideLayout" Target="../slideLayouts/slideLayout453.xml"/><Relationship Id="rId96" Type="http://schemas.openxmlformats.org/officeDocument/2006/relationships/slideLayout" Target="../slideLayouts/slideLayout45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5" Type="http://schemas.openxmlformats.org/officeDocument/2006/relationships/slideLayout" Target="../slideLayouts/slideLayout377.xml"/><Relationship Id="rId23" Type="http://schemas.openxmlformats.org/officeDocument/2006/relationships/slideLayout" Target="../slideLayouts/slideLayout385.xml"/><Relationship Id="rId28" Type="http://schemas.openxmlformats.org/officeDocument/2006/relationships/slideLayout" Target="../slideLayouts/slideLayout390.xml"/><Relationship Id="rId36" Type="http://schemas.openxmlformats.org/officeDocument/2006/relationships/slideLayout" Target="../slideLayouts/slideLayout398.xml"/><Relationship Id="rId49" Type="http://schemas.openxmlformats.org/officeDocument/2006/relationships/slideLayout" Target="../slideLayouts/slideLayout411.xml"/><Relationship Id="rId57" Type="http://schemas.openxmlformats.org/officeDocument/2006/relationships/slideLayout" Target="../slideLayouts/slideLayout419.xml"/><Relationship Id="rId10" Type="http://schemas.openxmlformats.org/officeDocument/2006/relationships/slideLayout" Target="../slideLayouts/slideLayout372.xml"/><Relationship Id="rId31" Type="http://schemas.openxmlformats.org/officeDocument/2006/relationships/slideLayout" Target="../slideLayouts/slideLayout393.xml"/><Relationship Id="rId44" Type="http://schemas.openxmlformats.org/officeDocument/2006/relationships/slideLayout" Target="../slideLayouts/slideLayout406.xml"/><Relationship Id="rId52" Type="http://schemas.openxmlformats.org/officeDocument/2006/relationships/slideLayout" Target="../slideLayouts/slideLayout414.xml"/><Relationship Id="rId60" Type="http://schemas.openxmlformats.org/officeDocument/2006/relationships/slideLayout" Target="../slideLayouts/slideLayout422.xml"/><Relationship Id="rId65" Type="http://schemas.openxmlformats.org/officeDocument/2006/relationships/slideLayout" Target="../slideLayouts/slideLayout427.xml"/><Relationship Id="rId73" Type="http://schemas.openxmlformats.org/officeDocument/2006/relationships/slideLayout" Target="../slideLayouts/slideLayout435.xml"/><Relationship Id="rId78" Type="http://schemas.openxmlformats.org/officeDocument/2006/relationships/slideLayout" Target="../slideLayouts/slideLayout440.xml"/><Relationship Id="rId81" Type="http://schemas.openxmlformats.org/officeDocument/2006/relationships/slideLayout" Target="../slideLayouts/slideLayout443.xml"/><Relationship Id="rId86" Type="http://schemas.openxmlformats.org/officeDocument/2006/relationships/slideLayout" Target="../slideLayouts/slideLayout448.xml"/><Relationship Id="rId94" Type="http://schemas.openxmlformats.org/officeDocument/2006/relationships/slideLayout" Target="../slideLayouts/slideLayout456.xml"/><Relationship Id="rId99" Type="http://schemas.openxmlformats.org/officeDocument/2006/relationships/slideLayout" Target="../slideLayouts/slideLayout461.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39" Type="http://schemas.openxmlformats.org/officeDocument/2006/relationships/slideLayout" Target="../slideLayouts/slideLayout401.xml"/><Relationship Id="rId34" Type="http://schemas.openxmlformats.org/officeDocument/2006/relationships/slideLayout" Target="../slideLayouts/slideLayout396.xml"/><Relationship Id="rId50" Type="http://schemas.openxmlformats.org/officeDocument/2006/relationships/slideLayout" Target="../slideLayouts/slideLayout412.xml"/><Relationship Id="rId55" Type="http://schemas.openxmlformats.org/officeDocument/2006/relationships/slideLayout" Target="../slideLayouts/slideLayout417.xml"/><Relationship Id="rId76" Type="http://schemas.openxmlformats.org/officeDocument/2006/relationships/slideLayout" Target="../slideLayouts/slideLayout438.xml"/><Relationship Id="rId97" Type="http://schemas.openxmlformats.org/officeDocument/2006/relationships/slideLayout" Target="../slideLayouts/slideLayout459.xml"/><Relationship Id="rId7" Type="http://schemas.openxmlformats.org/officeDocument/2006/relationships/slideLayout" Target="../slideLayouts/slideLayout369.xml"/><Relationship Id="rId71" Type="http://schemas.openxmlformats.org/officeDocument/2006/relationships/slideLayout" Target="../slideLayouts/slideLayout433.xml"/><Relationship Id="rId92" Type="http://schemas.openxmlformats.org/officeDocument/2006/relationships/slideLayout" Target="../slideLayouts/slideLayout454.xml"/><Relationship Id="rId2" Type="http://schemas.openxmlformats.org/officeDocument/2006/relationships/slideLayout" Target="../slideLayouts/slideLayout364.xml"/><Relationship Id="rId29" Type="http://schemas.openxmlformats.org/officeDocument/2006/relationships/slideLayout" Target="../slideLayouts/slideLayout391.xml"/><Relationship Id="rId24" Type="http://schemas.openxmlformats.org/officeDocument/2006/relationships/slideLayout" Target="../slideLayouts/slideLayout386.xml"/><Relationship Id="rId40" Type="http://schemas.openxmlformats.org/officeDocument/2006/relationships/slideLayout" Target="../slideLayouts/slideLayout402.xml"/><Relationship Id="rId45" Type="http://schemas.openxmlformats.org/officeDocument/2006/relationships/slideLayout" Target="../slideLayouts/slideLayout407.xml"/><Relationship Id="rId66" Type="http://schemas.openxmlformats.org/officeDocument/2006/relationships/slideLayout" Target="../slideLayouts/slideLayout428.xml"/><Relationship Id="rId87" Type="http://schemas.openxmlformats.org/officeDocument/2006/relationships/slideLayout" Target="../slideLayouts/slideLayout449.xml"/><Relationship Id="rId61" Type="http://schemas.openxmlformats.org/officeDocument/2006/relationships/slideLayout" Target="../slideLayouts/slideLayout423.xml"/><Relationship Id="rId82" Type="http://schemas.openxmlformats.org/officeDocument/2006/relationships/slideLayout" Target="../slideLayouts/slideLayout444.xml"/><Relationship Id="rId19" Type="http://schemas.openxmlformats.org/officeDocument/2006/relationships/slideLayout" Target="../slideLayouts/slideLayout381.xml"/><Relationship Id="rId14" Type="http://schemas.openxmlformats.org/officeDocument/2006/relationships/slideLayout" Target="../slideLayouts/slideLayout376.xml"/><Relationship Id="rId30" Type="http://schemas.openxmlformats.org/officeDocument/2006/relationships/slideLayout" Target="../slideLayouts/slideLayout392.xml"/><Relationship Id="rId35" Type="http://schemas.openxmlformats.org/officeDocument/2006/relationships/slideLayout" Target="../slideLayouts/slideLayout397.xml"/><Relationship Id="rId56" Type="http://schemas.openxmlformats.org/officeDocument/2006/relationships/slideLayout" Target="../slideLayouts/slideLayout418.xml"/><Relationship Id="rId77" Type="http://schemas.openxmlformats.org/officeDocument/2006/relationships/slideLayout" Target="../slideLayouts/slideLayout439.xml"/><Relationship Id="rId100" Type="http://schemas.openxmlformats.org/officeDocument/2006/relationships/theme" Target="../theme/theme9.xml"/><Relationship Id="rId8" Type="http://schemas.openxmlformats.org/officeDocument/2006/relationships/slideLayout" Target="../slideLayouts/slideLayout370.xml"/><Relationship Id="rId51" Type="http://schemas.openxmlformats.org/officeDocument/2006/relationships/slideLayout" Target="../slideLayouts/slideLayout413.xml"/><Relationship Id="rId72" Type="http://schemas.openxmlformats.org/officeDocument/2006/relationships/slideLayout" Target="../slideLayouts/slideLayout434.xml"/><Relationship Id="rId93" Type="http://schemas.openxmlformats.org/officeDocument/2006/relationships/slideLayout" Target="../slideLayouts/slideLayout455.xml"/><Relationship Id="rId98" Type="http://schemas.openxmlformats.org/officeDocument/2006/relationships/slideLayout" Target="../slideLayouts/slideLayout4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9"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2" tIns="45706" rIns="91412"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12" tIns="45706" rIns="91412"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12" tIns="45706" rIns="91412" bIns="45706" rtlCol="0" anchor="ctr"/>
          <a:lstStyle>
            <a:lvl1pPr algn="l">
              <a:defRPr sz="1200">
                <a:solidFill>
                  <a:schemeClr val="tx1">
                    <a:tint val="75000"/>
                  </a:schemeClr>
                </a:solidFill>
              </a:defRPr>
            </a:lvl1pPr>
          </a:lstStyle>
          <a:p>
            <a:pPr defTabSz="914085" hangingPunct="1"/>
            <a:fld id="{BFCE6273-A319-479D-9063-91E74A0B2C54}" type="datetimeFigureOut">
              <a:rPr lang="en-US" kern="1200" smtClean="0">
                <a:solidFill>
                  <a:prstClr val="black">
                    <a:tint val="75000"/>
                  </a:prstClr>
                </a:solidFill>
                <a:ea typeface="+mn-ea"/>
                <a:cs typeface="+mn-cs"/>
              </a:rPr>
              <a:pPr defTabSz="914085" hangingPunct="1"/>
              <a:t>5/2/2019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2" tIns="45706" rIns="91412" bIns="45706" rtlCol="0" anchor="ctr"/>
          <a:lstStyle>
            <a:lvl1pPr algn="ctr">
              <a:defRPr sz="1200">
                <a:solidFill>
                  <a:schemeClr val="tx1">
                    <a:tint val="75000"/>
                  </a:schemeClr>
                </a:solidFill>
              </a:defRPr>
            </a:lvl1pPr>
          </a:lstStyle>
          <a:p>
            <a:pPr defTabSz="914085"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914085" hangingPunct="1"/>
            <a:fld id="{76335ADA-BCDA-4F8F-8D46-03EB2091062D}" type="slidenum">
              <a:rPr lang="en-US" kern="1200" smtClean="0">
                <a:solidFill>
                  <a:prstClr val="black">
                    <a:tint val="75000"/>
                  </a:prstClr>
                </a:solidFill>
                <a:ea typeface="+mn-ea"/>
                <a:cs typeface="+mn-cs"/>
              </a:rPr>
              <a:pPr defTabSz="914085"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943382234"/>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Lst>
  <p:txStyles>
    <p:titleStyle>
      <a:lvl1pPr algn="ctr" defTabSz="914085" rtl="0" eaLnBrk="1" latinLnBrk="0" hangingPunct="1">
        <a:spcBef>
          <a:spcPct val="0"/>
        </a:spcBef>
        <a:buNone/>
        <a:defRPr sz="4400" kern="1200">
          <a:solidFill>
            <a:schemeClr val="tx1"/>
          </a:solidFill>
          <a:latin typeface="+mj-lt"/>
          <a:ea typeface="+mj-ea"/>
          <a:cs typeface="+mj-cs"/>
        </a:defRPr>
      </a:lvl1pPr>
    </p:titleStyle>
    <p:bodyStyle>
      <a:lvl1pPr marL="342776" indent="-342776" algn="l" defTabSz="9140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97" indent="-285652" algn="l" defTabSz="91408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02" indent="-228516" algn="l" defTabSz="9140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40"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85"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64"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03"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42"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3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69" algn="l" defTabSz="914085" rtl="0" eaLnBrk="1" latinLnBrk="0" hangingPunct="1">
        <a:defRPr sz="1800" kern="1200">
          <a:solidFill>
            <a:schemeClr val="tx1"/>
          </a:solidFill>
          <a:latin typeface="+mn-lt"/>
          <a:ea typeface="+mn-ea"/>
          <a:cs typeface="+mn-cs"/>
        </a:defRPr>
      </a:lvl5pPr>
      <a:lvl6pPr marL="2285202" algn="l" defTabSz="914085" rtl="0" eaLnBrk="1" latinLnBrk="0" hangingPunct="1">
        <a:defRPr sz="1800" kern="1200">
          <a:solidFill>
            <a:schemeClr val="tx1"/>
          </a:solidFill>
          <a:latin typeface="+mn-lt"/>
          <a:ea typeface="+mn-ea"/>
          <a:cs typeface="+mn-cs"/>
        </a:defRPr>
      </a:lvl6pPr>
      <a:lvl7pPr marL="2742236" algn="l" defTabSz="914085" rtl="0" eaLnBrk="1" latinLnBrk="0" hangingPunct="1">
        <a:defRPr sz="1800" kern="1200">
          <a:solidFill>
            <a:schemeClr val="tx1"/>
          </a:solidFill>
          <a:latin typeface="+mn-lt"/>
          <a:ea typeface="+mn-ea"/>
          <a:cs typeface="+mn-cs"/>
        </a:defRPr>
      </a:lvl7pPr>
      <a:lvl8pPr marL="3199280" algn="l" defTabSz="914085" rtl="0" eaLnBrk="1" latinLnBrk="0" hangingPunct="1">
        <a:defRPr sz="1800" kern="1200">
          <a:solidFill>
            <a:schemeClr val="tx1"/>
          </a:solidFill>
          <a:latin typeface="+mn-lt"/>
          <a:ea typeface="+mn-ea"/>
          <a:cs typeface="+mn-cs"/>
        </a:defRPr>
      </a:lvl8pPr>
      <a:lvl9pPr marL="3656320" algn="l" defTabSz="91408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5/2/2019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260105832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9" r:id="rId13"/>
    <p:sldLayoutId id="21474841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3105F-DD14-4A7A-9FFE-39F1BC780FF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C682A-66A8-40C7-9290-0FD50A9BFE0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A91A-79E8-4C56-880E-FECB503CDEF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C9CD35B-55E3-40B8-B764-D25FA42E2D3E}" type="datetimeFigureOut">
              <a:rPr lang="en-US" smtClean="0"/>
              <a:t>5/2/2019</a:t>
            </a:fld>
            <a:endParaRPr lang="en-US"/>
          </a:p>
        </p:txBody>
      </p:sp>
      <p:sp>
        <p:nvSpPr>
          <p:cNvPr id="5" name="Footer Placeholder 4">
            <a:extLst>
              <a:ext uri="{FF2B5EF4-FFF2-40B4-BE49-F238E27FC236}">
                <a16:creationId xmlns:a16="http://schemas.microsoft.com/office/drawing/2014/main" id="{2EFEDD43-A222-4CA9-831E-029C70D410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735F0-CC4B-4022-A296-B2C3108B51D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BA29B3-DAFA-4EAC-83B3-403BBBDC3EC3}" type="slidenum">
              <a:rPr lang="en-US" smtClean="0"/>
              <a:t>‹#›</a:t>
            </a:fld>
            <a:endParaRPr lang="en-US"/>
          </a:p>
        </p:txBody>
      </p:sp>
    </p:spTree>
    <p:extLst>
      <p:ext uri="{BB962C8B-B14F-4D97-AF65-F5344CB8AC3E}">
        <p14:creationId xmlns:p14="http://schemas.microsoft.com/office/powerpoint/2010/main" val="2306404494"/>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52"/>
            <a:ext cx="7886700" cy="994172"/>
          </a:xfrm>
          <a:prstGeom prst="rect">
            <a:avLst/>
          </a:prstGeom>
        </p:spPr>
        <p:txBody>
          <a:bodyPr vert="horz" lIns="91311" tIns="45676" rIns="91311" bIns="45676"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311" tIns="45676" rIns="91311" bIns="4567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1"/>
            <a:ext cx="2057400" cy="273844"/>
          </a:xfrm>
          <a:prstGeom prst="rect">
            <a:avLst/>
          </a:prstGeom>
        </p:spPr>
        <p:txBody>
          <a:bodyPr vert="horz" lIns="91311" tIns="45676" rIns="91311" bIns="45676" rtlCol="0" anchor="ctr"/>
          <a:lstStyle>
            <a:lvl1pPr algn="l">
              <a:defRPr sz="900">
                <a:solidFill>
                  <a:schemeClr val="tx1">
                    <a:tint val="75000"/>
                  </a:schemeClr>
                </a:solidFill>
              </a:defRPr>
            </a:lvl1pPr>
          </a:lstStyle>
          <a:p>
            <a:fld id="{E09C8FD0-8411-F04A-A3E6-5228CF0AF7B5}" type="datetimeFigureOut">
              <a:rPr lang="en-US" smtClean="0"/>
              <a:t>5/2/2019</a:t>
            </a:fld>
            <a:endParaRPr lang="en-US"/>
          </a:p>
        </p:txBody>
      </p:sp>
      <p:sp>
        <p:nvSpPr>
          <p:cNvPr id="5" name="Footer Placeholder 4"/>
          <p:cNvSpPr>
            <a:spLocks noGrp="1"/>
          </p:cNvSpPr>
          <p:nvPr>
            <p:ph type="ftr" sz="quarter" idx="3"/>
          </p:nvPr>
        </p:nvSpPr>
        <p:spPr>
          <a:xfrm>
            <a:off x="3028950" y="4767271"/>
            <a:ext cx="3086100" cy="273844"/>
          </a:xfrm>
          <a:prstGeom prst="rect">
            <a:avLst/>
          </a:prstGeom>
        </p:spPr>
        <p:txBody>
          <a:bodyPr vert="horz" lIns="91311" tIns="45676" rIns="91311" bIns="45676"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71"/>
            <a:ext cx="2057400" cy="273844"/>
          </a:xfrm>
          <a:prstGeom prst="rect">
            <a:avLst/>
          </a:prstGeom>
        </p:spPr>
        <p:txBody>
          <a:bodyPr vert="horz" lIns="91311" tIns="45676" rIns="91311" bIns="45676" rtlCol="0" anchor="ctr"/>
          <a:lstStyle>
            <a:lvl1pPr algn="r">
              <a:defRPr sz="900">
                <a:solidFill>
                  <a:schemeClr val="tx1">
                    <a:tint val="75000"/>
                  </a:schemeClr>
                </a:solidFill>
              </a:defRPr>
            </a:lvl1pPr>
          </a:lstStyle>
          <a:p>
            <a:fld id="{623FD977-3ECB-084D-B4A3-489392581263}" type="slidenum">
              <a:rPr lang="en-US" smtClean="0"/>
              <a:t>‹#›</a:t>
            </a:fld>
            <a:endParaRPr lang="en-US"/>
          </a:p>
        </p:txBody>
      </p:sp>
    </p:spTree>
    <p:extLst>
      <p:ext uri="{BB962C8B-B14F-4D97-AF65-F5344CB8AC3E}">
        <p14:creationId xmlns:p14="http://schemas.microsoft.com/office/powerpoint/2010/main" val="3129528025"/>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6847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00" indent="-171200" algn="l" defTabSz="684787"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3602" indent="-171200" algn="l" defTabSz="684787"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5989" indent="-171200" algn="l" defTabSz="684787"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8370"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4pPr>
      <a:lvl5pPr marL="1540754"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5pPr>
      <a:lvl6pPr marL="1883155"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6pPr>
      <a:lvl7pPr marL="2225551"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7pPr>
      <a:lvl8pPr marL="2567942"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8pPr>
      <a:lvl9pPr marL="2910343" indent="-171200" algn="l" defTabSz="684787" rtl="0" eaLnBrk="1" latinLnBrk="0" hangingPunct="1">
        <a:lnSpc>
          <a:spcPct val="90000"/>
        </a:lnSpc>
        <a:spcBef>
          <a:spcPts val="375"/>
        </a:spcBef>
        <a:buFont typeface="Arial"/>
        <a:buChar char="•"/>
        <a:defRPr sz="1425" kern="1200">
          <a:solidFill>
            <a:schemeClr val="tx1"/>
          </a:solidFill>
          <a:latin typeface="+mn-lt"/>
          <a:ea typeface="+mn-ea"/>
          <a:cs typeface="+mn-cs"/>
        </a:defRPr>
      </a:lvl9pPr>
    </p:bodyStyle>
    <p:otherStyle>
      <a:defPPr>
        <a:defRPr lang="en-US"/>
      </a:defPPr>
      <a:lvl1pPr marL="0" algn="l" defTabSz="684787" rtl="0" eaLnBrk="1" latinLnBrk="0" hangingPunct="1">
        <a:defRPr sz="1425" kern="1200">
          <a:solidFill>
            <a:schemeClr val="tx1"/>
          </a:solidFill>
          <a:latin typeface="+mn-lt"/>
          <a:ea typeface="+mn-ea"/>
          <a:cs typeface="+mn-cs"/>
        </a:defRPr>
      </a:lvl1pPr>
      <a:lvl2pPr marL="342389" algn="l" defTabSz="684787" rtl="0" eaLnBrk="1" latinLnBrk="0" hangingPunct="1">
        <a:defRPr sz="1425" kern="1200">
          <a:solidFill>
            <a:schemeClr val="tx1"/>
          </a:solidFill>
          <a:latin typeface="+mn-lt"/>
          <a:ea typeface="+mn-ea"/>
          <a:cs typeface="+mn-cs"/>
        </a:defRPr>
      </a:lvl2pPr>
      <a:lvl3pPr marL="684787" algn="l" defTabSz="684787" rtl="0" eaLnBrk="1" latinLnBrk="0" hangingPunct="1">
        <a:defRPr sz="1425" kern="1200">
          <a:solidFill>
            <a:schemeClr val="tx1"/>
          </a:solidFill>
          <a:latin typeface="+mn-lt"/>
          <a:ea typeface="+mn-ea"/>
          <a:cs typeface="+mn-cs"/>
        </a:defRPr>
      </a:lvl3pPr>
      <a:lvl4pPr marL="1027179" algn="l" defTabSz="684787" rtl="0" eaLnBrk="1" latinLnBrk="0" hangingPunct="1">
        <a:defRPr sz="1425" kern="1200">
          <a:solidFill>
            <a:schemeClr val="tx1"/>
          </a:solidFill>
          <a:latin typeface="+mn-lt"/>
          <a:ea typeface="+mn-ea"/>
          <a:cs typeface="+mn-cs"/>
        </a:defRPr>
      </a:lvl4pPr>
      <a:lvl5pPr marL="1369572" algn="l" defTabSz="684787" rtl="0" eaLnBrk="1" latinLnBrk="0" hangingPunct="1">
        <a:defRPr sz="1425" kern="1200">
          <a:solidFill>
            <a:schemeClr val="tx1"/>
          </a:solidFill>
          <a:latin typeface="+mn-lt"/>
          <a:ea typeface="+mn-ea"/>
          <a:cs typeface="+mn-cs"/>
        </a:defRPr>
      </a:lvl5pPr>
      <a:lvl6pPr marL="1711977" algn="l" defTabSz="684787" rtl="0" eaLnBrk="1" latinLnBrk="0" hangingPunct="1">
        <a:defRPr sz="1425" kern="1200">
          <a:solidFill>
            <a:schemeClr val="tx1"/>
          </a:solidFill>
          <a:latin typeface="+mn-lt"/>
          <a:ea typeface="+mn-ea"/>
          <a:cs typeface="+mn-cs"/>
        </a:defRPr>
      </a:lvl6pPr>
      <a:lvl7pPr marL="2054357" algn="l" defTabSz="684787" rtl="0" eaLnBrk="1" latinLnBrk="0" hangingPunct="1">
        <a:defRPr sz="1425" kern="1200">
          <a:solidFill>
            <a:schemeClr val="tx1"/>
          </a:solidFill>
          <a:latin typeface="+mn-lt"/>
          <a:ea typeface="+mn-ea"/>
          <a:cs typeface="+mn-cs"/>
        </a:defRPr>
      </a:lvl7pPr>
      <a:lvl8pPr marL="2396741" algn="l" defTabSz="684787" rtl="0" eaLnBrk="1" latinLnBrk="0" hangingPunct="1">
        <a:defRPr sz="1425" kern="1200">
          <a:solidFill>
            <a:schemeClr val="tx1"/>
          </a:solidFill>
          <a:latin typeface="+mn-lt"/>
          <a:ea typeface="+mn-ea"/>
          <a:cs typeface="+mn-cs"/>
        </a:defRPr>
      </a:lvl8pPr>
      <a:lvl9pPr marL="2739124" algn="l" defTabSz="684787" rtl="0" eaLnBrk="1" latinLnBrk="0" hangingPunct="1">
        <a:defRPr sz="14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783"/>
            <a:fld id="{1279D731-ACC5-4FAF-8CC6-EF54919B79E9}" type="datetimeFigureOut">
              <a:rPr lang="en-US" smtClean="0">
                <a:solidFill>
                  <a:prstClr val="black">
                    <a:tint val="75000"/>
                  </a:prstClr>
                </a:solidFill>
              </a:rPr>
              <a:pPr defTabSz="685783"/>
              <a:t>5/2/2019</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78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783"/>
            <a:fld id="{F0F79376-3F9C-4846-9940-143206A72E03}" type="slidenum">
              <a:rPr lang="en-US" smtClean="0">
                <a:solidFill>
                  <a:prstClr val="black">
                    <a:tint val="75000"/>
                  </a:prstClr>
                </a:solidFill>
              </a:rPr>
              <a:pPr defTabSz="685783"/>
              <a:t>‹#›</a:t>
            </a:fld>
            <a:endParaRPr lang="en-US" dirty="0">
              <a:solidFill>
                <a:prstClr val="black">
                  <a:tint val="75000"/>
                </a:prstClr>
              </a:solidFill>
            </a:endParaRPr>
          </a:p>
        </p:txBody>
      </p:sp>
    </p:spTree>
    <p:extLst>
      <p:ext uri="{BB962C8B-B14F-4D97-AF65-F5344CB8AC3E}">
        <p14:creationId xmlns:p14="http://schemas.microsoft.com/office/powerpoint/2010/main" val="3021877357"/>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8"/>
            <a:fld id="{BFCE6273-A319-479D-9063-91E74A0B2C54}" type="datetimeFigureOut">
              <a:rPr lang="en-US" smtClean="0">
                <a:solidFill>
                  <a:prstClr val="black">
                    <a:tint val="75000"/>
                  </a:prstClr>
                </a:solidFill>
              </a:rPr>
              <a:pPr defTabSz="914378"/>
              <a:t>5/2/2019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8"/>
            <a:fld id="{76335ADA-BCDA-4F8F-8D46-03EB2091062D}" type="slidenum">
              <a:rPr lang="en-US" smtClean="0">
                <a:solidFill>
                  <a:prstClr val="black">
                    <a:tint val="75000"/>
                  </a:prstClr>
                </a:solidFill>
              </a:rPr>
              <a:pPr defTabSz="914378"/>
              <a:t>‹#›</a:t>
            </a:fld>
            <a:endParaRPr lang="en-US" dirty="0">
              <a:solidFill>
                <a:prstClr val="black">
                  <a:tint val="75000"/>
                </a:prstClr>
              </a:solidFill>
            </a:endParaRPr>
          </a:p>
        </p:txBody>
      </p:sp>
    </p:spTree>
    <p:extLst>
      <p:ext uri="{BB962C8B-B14F-4D97-AF65-F5344CB8AC3E}">
        <p14:creationId xmlns:p14="http://schemas.microsoft.com/office/powerpoint/2010/main" val="1351363159"/>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7"/>
            <a:ext cx="8229600" cy="857252"/>
          </a:xfrm>
          <a:prstGeom prst="rect">
            <a:avLst/>
          </a:prstGeom>
          <a:ln w="12700">
            <a:miter lim="400000"/>
          </a:ln>
          <a:extLst>
            <a:ext uri="{C572A759-6A51-4108-AA02-DFA0A04FC94B}">
              <ma14:wrappingTextBoxFlag xmlns="" xmlns:ma14="http://schemas.microsoft.com/office/mac/drawingml/2011/main" val="1"/>
            </a:ext>
          </a:extLst>
        </p:spPr>
        <p:txBody>
          <a:bodyPr lIns="60882" tIns="60884" rIns="60882" bIns="60884"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60882" tIns="60884" rIns="60882" bIns="60884">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381104" y="4750382"/>
            <a:ext cx="305696" cy="307623"/>
          </a:xfrm>
          <a:prstGeom prst="rect">
            <a:avLst/>
          </a:prstGeom>
          <a:ln w="12700">
            <a:miter lim="400000"/>
          </a:ln>
        </p:spPr>
        <p:txBody>
          <a:bodyPr wrap="none" lIns="60882" tIns="60884" rIns="60882" bIns="60884" anchor="ctr">
            <a:spAutoFit/>
          </a:bodyPr>
          <a:lstStyle>
            <a:lvl1pPr algn="r" defTabSz="913208">
              <a:defRPr sz="1200">
                <a:solidFill>
                  <a:srgbClr val="888888"/>
                </a:solidFill>
              </a:defRPr>
            </a:lvl1pPr>
          </a:lstStyle>
          <a:p>
            <a:pPr hangingPunct="0"/>
            <a:fld id="{86CB4B4D-7CA3-9044-876B-883B54F8677D}" type="slidenum">
              <a:rPr kern="0">
                <a:latin typeface="Calibri"/>
                <a:cs typeface="Calibri"/>
                <a:sym typeface="Calibri"/>
              </a:rPr>
              <a:pPr hangingPunct="0"/>
              <a:t>‹#›</a:t>
            </a:fld>
            <a:endParaRPr kern="0">
              <a:latin typeface="Calibri"/>
              <a:cs typeface="Calibri"/>
              <a:sym typeface="Calibri"/>
            </a:endParaRPr>
          </a:p>
        </p:txBody>
      </p:sp>
    </p:spTree>
    <p:extLst>
      <p:ext uri="{BB962C8B-B14F-4D97-AF65-F5344CB8AC3E}">
        <p14:creationId xmlns:p14="http://schemas.microsoft.com/office/powerpoint/2010/main" val="1414210218"/>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 id="2147484460" r:id="rId14"/>
    <p:sldLayoutId id="2147484461" r:id="rId15"/>
    <p:sldLayoutId id="2147484462" r:id="rId16"/>
    <p:sldLayoutId id="2147484463" r:id="rId17"/>
    <p:sldLayoutId id="2147484464" r:id="rId18"/>
    <p:sldLayoutId id="2147484465" r:id="rId19"/>
    <p:sldLayoutId id="2147484466" r:id="rId20"/>
    <p:sldLayoutId id="2147484467" r:id="rId21"/>
    <p:sldLayoutId id="2147484468" r:id="rId22"/>
    <p:sldLayoutId id="2147484469" r:id="rId23"/>
    <p:sldLayoutId id="2147484470" r:id="rId24"/>
    <p:sldLayoutId id="2147484471" r:id="rId25"/>
    <p:sldLayoutId id="2147484472" r:id="rId26"/>
    <p:sldLayoutId id="2147484473" r:id="rId27"/>
    <p:sldLayoutId id="2147484474" r:id="rId28"/>
    <p:sldLayoutId id="2147484475" r:id="rId29"/>
    <p:sldLayoutId id="2147484476" r:id="rId30"/>
    <p:sldLayoutId id="2147484477" r:id="rId31"/>
    <p:sldLayoutId id="2147484478" r:id="rId32"/>
    <p:sldLayoutId id="2147484479" r:id="rId33"/>
    <p:sldLayoutId id="2147484480" r:id="rId34"/>
    <p:sldLayoutId id="2147484481" r:id="rId35"/>
    <p:sldLayoutId id="2147484482" r:id="rId36"/>
    <p:sldLayoutId id="2147484483" r:id="rId37"/>
    <p:sldLayoutId id="2147484484" r:id="rId38"/>
    <p:sldLayoutId id="2147484485" r:id="rId39"/>
    <p:sldLayoutId id="2147484486" r:id="rId40"/>
    <p:sldLayoutId id="2147484487" r:id="rId41"/>
    <p:sldLayoutId id="2147484488" r:id="rId42"/>
    <p:sldLayoutId id="2147484489" r:id="rId43"/>
    <p:sldLayoutId id="2147484490" r:id="rId44"/>
    <p:sldLayoutId id="2147484491" r:id="rId45"/>
    <p:sldLayoutId id="2147484492" r:id="rId46"/>
    <p:sldLayoutId id="2147484493" r:id="rId47"/>
    <p:sldLayoutId id="2147484494" r:id="rId48"/>
    <p:sldLayoutId id="2147484495" r:id="rId49"/>
    <p:sldLayoutId id="2147484496" r:id="rId50"/>
    <p:sldLayoutId id="2147484497" r:id="rId51"/>
    <p:sldLayoutId id="2147484498" r:id="rId52"/>
    <p:sldLayoutId id="2147484499" r:id="rId53"/>
    <p:sldLayoutId id="2147484500" r:id="rId54"/>
    <p:sldLayoutId id="2147484501" r:id="rId55"/>
    <p:sldLayoutId id="2147484502" r:id="rId56"/>
    <p:sldLayoutId id="2147484503" r:id="rId57"/>
    <p:sldLayoutId id="2147484504" r:id="rId58"/>
    <p:sldLayoutId id="2147484505" r:id="rId59"/>
    <p:sldLayoutId id="2147484506" r:id="rId60"/>
    <p:sldLayoutId id="2147484507" r:id="rId61"/>
    <p:sldLayoutId id="2147484508" r:id="rId62"/>
    <p:sldLayoutId id="2147484509" r:id="rId63"/>
    <p:sldLayoutId id="2147484510" r:id="rId64"/>
    <p:sldLayoutId id="2147484511" r:id="rId65"/>
    <p:sldLayoutId id="2147484512" r:id="rId66"/>
    <p:sldLayoutId id="2147484513" r:id="rId67"/>
    <p:sldLayoutId id="2147484514" r:id="rId68"/>
    <p:sldLayoutId id="2147484515" r:id="rId69"/>
    <p:sldLayoutId id="2147484516" r:id="rId70"/>
    <p:sldLayoutId id="2147484517" r:id="rId71"/>
    <p:sldLayoutId id="2147484518" r:id="rId72"/>
    <p:sldLayoutId id="2147484519" r:id="rId73"/>
    <p:sldLayoutId id="2147484520" r:id="rId74"/>
    <p:sldLayoutId id="2147484521" r:id="rId75"/>
    <p:sldLayoutId id="2147484522" r:id="rId76"/>
    <p:sldLayoutId id="2147484523" r:id="rId77"/>
    <p:sldLayoutId id="2147484524" r:id="rId78"/>
    <p:sldLayoutId id="2147484525" r:id="rId79"/>
    <p:sldLayoutId id="2147484526" r:id="rId80"/>
    <p:sldLayoutId id="2147484527" r:id="rId81"/>
    <p:sldLayoutId id="2147484528" r:id="rId82"/>
    <p:sldLayoutId id="2147484529" r:id="rId83"/>
    <p:sldLayoutId id="2147484530" r:id="rId84"/>
    <p:sldLayoutId id="2147484531" r:id="rId85"/>
    <p:sldLayoutId id="2147484532" r:id="rId86"/>
    <p:sldLayoutId id="2147484533" r:id="rId87"/>
    <p:sldLayoutId id="2147484534" r:id="rId88"/>
    <p:sldLayoutId id="2147484535" r:id="rId89"/>
    <p:sldLayoutId id="2147484536" r:id="rId90"/>
    <p:sldLayoutId id="2147484537" r:id="rId91"/>
    <p:sldLayoutId id="2147484538" r:id="rId92"/>
    <p:sldLayoutId id="2147484539" r:id="rId93"/>
    <p:sldLayoutId id="2147484540" r:id="rId94"/>
    <p:sldLayoutId id="2147484541" r:id="rId95"/>
    <p:sldLayoutId id="2147484542" r:id="rId96"/>
    <p:sldLayoutId id="2147484543" r:id="rId97"/>
    <p:sldLayoutId id="2147484544" r:id="rId98"/>
    <p:sldLayoutId id="2147484545" r:id="rId99"/>
    <p:sldLayoutId id="2147484546" r:id="rId100"/>
  </p:sldLayoutIdLst>
  <p:transition spd="med"/>
  <p:txStyles>
    <p:titleStyle>
      <a:lvl1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1pPr>
      <a:lvl2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2pPr>
      <a:lvl3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3pPr>
      <a:lvl4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4pPr>
      <a:lvl5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5pPr>
      <a:lvl6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6pPr>
      <a:lvl7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7pPr>
      <a:lvl8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8pPr>
      <a:lvl9pPr marL="0" marR="0" indent="0" algn="ctr" defTabSz="913208"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9pPr>
    </p:titleStyle>
    <p:bodyStyle>
      <a:lvl1pPr marL="342449" marR="0" indent="-342449"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1pPr>
      <a:lvl2pPr marL="782747" marR="0" indent="-326147"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2pPr>
      <a:lvl3pPr marL="1217610" marR="0" indent="-304404"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3pPr>
      <a:lvl4pPr marL="1735087" marR="0" indent="-365283"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4pPr>
      <a:lvl5pPr marL="2191700" marR="0" indent="-365283"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5pPr>
      <a:lvl6pPr marL="2648295" marR="0" indent="-365283"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6pPr>
      <a:lvl7pPr marL="3104888" marR="0" indent="-365283"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7pPr>
      <a:lvl8pPr marL="3561497" marR="0" indent="-365281"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8pPr>
      <a:lvl9pPr marL="4018096" marR="0" indent="-365281" algn="l" defTabSz="913208"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9pPr>
    </p:bodyStyle>
    <p:otherStyle>
      <a:lvl1pPr marL="0" marR="0" indent="0"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6596"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3208"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69810"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6417"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3011"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39606"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6212"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2814" algn="r" defTabSz="913208"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6"/>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1755" y="4765702"/>
            <a:ext cx="275045" cy="276971"/>
          </a:xfrm>
          <a:prstGeom prst="rect">
            <a:avLst/>
          </a:prstGeom>
          <a:ln w="12700">
            <a:miter lim="400000"/>
          </a:ln>
        </p:spPr>
        <p:txBody>
          <a:bodyPr wrap="none" lIns="45705" tIns="45706" rIns="45705" bIns="45706" anchor="ctr">
            <a:spAutoFit/>
          </a:bodyPr>
          <a:lstStyle>
            <a:lvl1pPr algn="r" defTabSz="914063">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047763923"/>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 id="2147484561" r:id="rId14"/>
    <p:sldLayoutId id="2147484562" r:id="rId15"/>
    <p:sldLayoutId id="2147484563" r:id="rId16"/>
    <p:sldLayoutId id="2147484564" r:id="rId17"/>
    <p:sldLayoutId id="2147484565" r:id="rId18"/>
    <p:sldLayoutId id="2147484566" r:id="rId19"/>
    <p:sldLayoutId id="2147484567" r:id="rId20"/>
    <p:sldLayoutId id="2147484568" r:id="rId21"/>
    <p:sldLayoutId id="2147484569" r:id="rId22"/>
    <p:sldLayoutId id="2147484570" r:id="rId23"/>
    <p:sldLayoutId id="2147484571" r:id="rId24"/>
    <p:sldLayoutId id="2147484572" r:id="rId25"/>
    <p:sldLayoutId id="2147484573" r:id="rId26"/>
    <p:sldLayoutId id="2147484574" r:id="rId27"/>
    <p:sldLayoutId id="2147484575" r:id="rId28"/>
    <p:sldLayoutId id="2147484576" r:id="rId29"/>
    <p:sldLayoutId id="2147484577" r:id="rId30"/>
    <p:sldLayoutId id="2147484578" r:id="rId31"/>
    <p:sldLayoutId id="2147484579" r:id="rId32"/>
    <p:sldLayoutId id="2147484580" r:id="rId33"/>
    <p:sldLayoutId id="2147484581" r:id="rId34"/>
    <p:sldLayoutId id="2147484582" r:id="rId35"/>
    <p:sldLayoutId id="2147484583" r:id="rId36"/>
    <p:sldLayoutId id="2147484584" r:id="rId37"/>
    <p:sldLayoutId id="2147484585" r:id="rId38"/>
    <p:sldLayoutId id="2147484586" r:id="rId39"/>
    <p:sldLayoutId id="2147484587" r:id="rId40"/>
    <p:sldLayoutId id="2147484588" r:id="rId41"/>
    <p:sldLayoutId id="2147484589" r:id="rId42"/>
    <p:sldLayoutId id="2147484590" r:id="rId43"/>
    <p:sldLayoutId id="2147484591" r:id="rId44"/>
    <p:sldLayoutId id="2147484592" r:id="rId45"/>
    <p:sldLayoutId id="2147484593" r:id="rId46"/>
    <p:sldLayoutId id="2147484594" r:id="rId47"/>
    <p:sldLayoutId id="2147484595" r:id="rId48"/>
    <p:sldLayoutId id="2147484596" r:id="rId49"/>
    <p:sldLayoutId id="2147484597" r:id="rId50"/>
    <p:sldLayoutId id="2147484598" r:id="rId51"/>
    <p:sldLayoutId id="2147484599" r:id="rId52"/>
    <p:sldLayoutId id="2147484600" r:id="rId53"/>
    <p:sldLayoutId id="2147484601" r:id="rId54"/>
    <p:sldLayoutId id="2147484602" r:id="rId55"/>
    <p:sldLayoutId id="2147484603" r:id="rId56"/>
    <p:sldLayoutId id="2147484604" r:id="rId57"/>
    <p:sldLayoutId id="2147484605" r:id="rId58"/>
    <p:sldLayoutId id="2147484606" r:id="rId59"/>
    <p:sldLayoutId id="2147484607" r:id="rId60"/>
    <p:sldLayoutId id="2147484608" r:id="rId61"/>
    <p:sldLayoutId id="2147484609" r:id="rId62"/>
    <p:sldLayoutId id="2147484610" r:id="rId63"/>
    <p:sldLayoutId id="2147484611" r:id="rId64"/>
    <p:sldLayoutId id="2147484612" r:id="rId65"/>
    <p:sldLayoutId id="2147484613" r:id="rId66"/>
    <p:sldLayoutId id="2147484614" r:id="rId67"/>
    <p:sldLayoutId id="2147484615" r:id="rId68"/>
    <p:sldLayoutId id="2147484616" r:id="rId69"/>
    <p:sldLayoutId id="2147484617" r:id="rId70"/>
    <p:sldLayoutId id="2147484618" r:id="rId71"/>
    <p:sldLayoutId id="2147484619" r:id="rId72"/>
    <p:sldLayoutId id="2147484620" r:id="rId73"/>
    <p:sldLayoutId id="2147484621" r:id="rId74"/>
    <p:sldLayoutId id="2147484622" r:id="rId75"/>
    <p:sldLayoutId id="2147484623" r:id="rId76"/>
    <p:sldLayoutId id="2147484624" r:id="rId77"/>
    <p:sldLayoutId id="2147484625" r:id="rId78"/>
    <p:sldLayoutId id="2147484626" r:id="rId79"/>
    <p:sldLayoutId id="2147484627" r:id="rId80"/>
    <p:sldLayoutId id="2147484628" r:id="rId81"/>
    <p:sldLayoutId id="2147484629" r:id="rId82"/>
    <p:sldLayoutId id="2147484630" r:id="rId83"/>
    <p:sldLayoutId id="2147484631" r:id="rId84"/>
    <p:sldLayoutId id="2147484632" r:id="rId85"/>
    <p:sldLayoutId id="2147484633" r:id="rId86"/>
    <p:sldLayoutId id="2147484634" r:id="rId87"/>
    <p:sldLayoutId id="2147484635" r:id="rId88"/>
    <p:sldLayoutId id="2147484636" r:id="rId89"/>
    <p:sldLayoutId id="2147484637" r:id="rId90"/>
    <p:sldLayoutId id="2147484638" r:id="rId91"/>
    <p:sldLayoutId id="2147484639" r:id="rId92"/>
    <p:sldLayoutId id="2147484640" r:id="rId93"/>
    <p:sldLayoutId id="2147484641" r:id="rId94"/>
    <p:sldLayoutId id="2147484642" r:id="rId95"/>
    <p:sldLayoutId id="2147484643" r:id="rId96"/>
    <p:sldLayoutId id="2147484644" r:id="rId97"/>
    <p:sldLayoutId id="2147484645" r:id="rId98"/>
    <p:sldLayoutId id="2147484646" r:id="rId99"/>
    <p:sldLayoutId id="2147484647" r:id="rId100"/>
    <p:sldLayoutId id="2147484648" r:id="rId101"/>
  </p:sldLayoutIdLst>
  <p:transition spd="med"/>
  <p:txStyles>
    <p:titleStyle>
      <a:lvl1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63"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67" marR="0" indent="-342767"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79" marR="0" indent="-326451"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49" marR="0" indent="-304688"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08"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749"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770"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790" marR="0" indent="-365625"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824" marR="0" indent="-365624"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852" marR="0" indent="-365624" algn="l" defTabSz="914063"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22"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63"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090"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24"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145"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167"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00"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228" algn="r" defTabSz="914063"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6002"/>
            <a:ext cx="8229600" cy="857252"/>
          </a:xfrm>
          <a:prstGeom prst="rect">
            <a:avLst/>
          </a:prstGeom>
          <a:ln w="12700">
            <a:miter lim="400000"/>
          </a:ln>
          <a:extLst>
            <a:ext uri="{C572A759-6A51-4108-AA02-DFA0A04FC94B}">
              <ma14:wrappingTextBoxFlag xmlns:ma14="http://schemas.microsoft.com/office/mac/drawingml/2011/main" xmlns="" val="1"/>
            </a:ext>
          </a:extLst>
        </p:spPr>
        <p:txBody>
          <a:bodyPr lIns="60862" tIns="60864" rIns="60862" bIns="60864"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60862" tIns="60864" rIns="60862" bIns="60864">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381144" y="4750402"/>
            <a:ext cx="305656" cy="307583"/>
          </a:xfrm>
          <a:prstGeom prst="rect">
            <a:avLst/>
          </a:prstGeom>
          <a:ln w="12700">
            <a:miter lim="400000"/>
          </a:ln>
        </p:spPr>
        <p:txBody>
          <a:bodyPr wrap="none" lIns="60862" tIns="60864" rIns="60862" bIns="60864" anchor="ctr">
            <a:spAutoFit/>
          </a:bodyPr>
          <a:lstStyle>
            <a:lvl1pPr algn="r" defTabSz="912872">
              <a:defRPr sz="1200">
                <a:solidFill>
                  <a:srgbClr val="888888"/>
                </a:solidFill>
              </a:defRPr>
            </a:lvl1pPr>
          </a:lstStyle>
          <a:p>
            <a:pPr hangingPunct="0"/>
            <a:fld id="{86CB4B4D-7CA3-9044-876B-883B54F8677D}" type="slidenum">
              <a:rPr kern="0">
                <a:latin typeface="Calibri"/>
                <a:cs typeface="Calibri"/>
                <a:sym typeface="Calibri"/>
              </a:rPr>
              <a:pPr hangingPunct="0"/>
              <a:t>‹#›</a:t>
            </a:fld>
            <a:endParaRPr kern="0">
              <a:latin typeface="Calibri"/>
              <a:cs typeface="Calibri"/>
              <a:sym typeface="Calibri"/>
            </a:endParaRPr>
          </a:p>
        </p:txBody>
      </p:sp>
    </p:spTree>
    <p:extLst>
      <p:ext uri="{BB962C8B-B14F-4D97-AF65-F5344CB8AC3E}">
        <p14:creationId xmlns:p14="http://schemas.microsoft.com/office/powerpoint/2010/main" val="2672961163"/>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 id="2147484676" r:id="rId15"/>
    <p:sldLayoutId id="2147484677" r:id="rId16"/>
    <p:sldLayoutId id="2147484678" r:id="rId17"/>
    <p:sldLayoutId id="2147484679" r:id="rId18"/>
    <p:sldLayoutId id="2147484680" r:id="rId19"/>
    <p:sldLayoutId id="2147484681" r:id="rId20"/>
    <p:sldLayoutId id="2147484682" r:id="rId21"/>
    <p:sldLayoutId id="2147484683" r:id="rId22"/>
    <p:sldLayoutId id="2147484684" r:id="rId23"/>
    <p:sldLayoutId id="2147484685" r:id="rId24"/>
    <p:sldLayoutId id="2147484686" r:id="rId25"/>
    <p:sldLayoutId id="2147484687" r:id="rId26"/>
    <p:sldLayoutId id="2147484688" r:id="rId27"/>
    <p:sldLayoutId id="2147484689" r:id="rId28"/>
    <p:sldLayoutId id="2147484690" r:id="rId29"/>
    <p:sldLayoutId id="2147484691" r:id="rId30"/>
    <p:sldLayoutId id="2147484692" r:id="rId31"/>
    <p:sldLayoutId id="2147484693" r:id="rId32"/>
    <p:sldLayoutId id="2147484694" r:id="rId33"/>
    <p:sldLayoutId id="2147484695" r:id="rId34"/>
    <p:sldLayoutId id="2147484696" r:id="rId35"/>
    <p:sldLayoutId id="2147484697" r:id="rId36"/>
    <p:sldLayoutId id="2147484698" r:id="rId37"/>
    <p:sldLayoutId id="2147484699" r:id="rId38"/>
    <p:sldLayoutId id="2147484700" r:id="rId39"/>
    <p:sldLayoutId id="2147484701" r:id="rId40"/>
    <p:sldLayoutId id="2147484702" r:id="rId41"/>
    <p:sldLayoutId id="2147484703" r:id="rId42"/>
    <p:sldLayoutId id="2147484704" r:id="rId43"/>
    <p:sldLayoutId id="2147484705" r:id="rId44"/>
    <p:sldLayoutId id="2147484706" r:id="rId45"/>
    <p:sldLayoutId id="2147484707" r:id="rId46"/>
    <p:sldLayoutId id="2147484708" r:id="rId47"/>
    <p:sldLayoutId id="2147484709" r:id="rId48"/>
    <p:sldLayoutId id="2147484710" r:id="rId49"/>
    <p:sldLayoutId id="2147484711" r:id="rId50"/>
    <p:sldLayoutId id="2147484712" r:id="rId51"/>
    <p:sldLayoutId id="2147484713" r:id="rId52"/>
    <p:sldLayoutId id="2147484714" r:id="rId53"/>
    <p:sldLayoutId id="2147484715" r:id="rId54"/>
    <p:sldLayoutId id="2147484716" r:id="rId55"/>
    <p:sldLayoutId id="2147484717" r:id="rId56"/>
    <p:sldLayoutId id="2147484718" r:id="rId57"/>
    <p:sldLayoutId id="2147484719" r:id="rId58"/>
    <p:sldLayoutId id="2147484720" r:id="rId59"/>
    <p:sldLayoutId id="2147484721" r:id="rId60"/>
    <p:sldLayoutId id="2147484722" r:id="rId61"/>
    <p:sldLayoutId id="2147484723" r:id="rId62"/>
    <p:sldLayoutId id="2147484724" r:id="rId63"/>
    <p:sldLayoutId id="2147484725" r:id="rId64"/>
    <p:sldLayoutId id="2147484726" r:id="rId65"/>
    <p:sldLayoutId id="2147484727" r:id="rId66"/>
    <p:sldLayoutId id="2147484728" r:id="rId67"/>
    <p:sldLayoutId id="2147484729" r:id="rId68"/>
    <p:sldLayoutId id="2147484730" r:id="rId69"/>
    <p:sldLayoutId id="2147484731" r:id="rId70"/>
    <p:sldLayoutId id="2147484732" r:id="rId71"/>
    <p:sldLayoutId id="2147484733" r:id="rId72"/>
    <p:sldLayoutId id="2147484734" r:id="rId73"/>
    <p:sldLayoutId id="2147484735" r:id="rId74"/>
    <p:sldLayoutId id="2147484736" r:id="rId75"/>
    <p:sldLayoutId id="2147484737" r:id="rId76"/>
    <p:sldLayoutId id="2147484738" r:id="rId77"/>
    <p:sldLayoutId id="2147484739" r:id="rId78"/>
    <p:sldLayoutId id="2147484740" r:id="rId79"/>
    <p:sldLayoutId id="2147484741" r:id="rId80"/>
    <p:sldLayoutId id="2147484742" r:id="rId81"/>
    <p:sldLayoutId id="2147484743" r:id="rId82"/>
    <p:sldLayoutId id="2147484744" r:id="rId83"/>
    <p:sldLayoutId id="2147484745" r:id="rId84"/>
    <p:sldLayoutId id="2147484746" r:id="rId85"/>
    <p:sldLayoutId id="2147484747" r:id="rId86"/>
    <p:sldLayoutId id="2147484748" r:id="rId87"/>
    <p:sldLayoutId id="2147484749" r:id="rId88"/>
    <p:sldLayoutId id="2147484750" r:id="rId89"/>
    <p:sldLayoutId id="2147484751" r:id="rId90"/>
    <p:sldLayoutId id="2147484752" r:id="rId91"/>
    <p:sldLayoutId id="2147484753" r:id="rId92"/>
    <p:sldLayoutId id="2147484754" r:id="rId93"/>
    <p:sldLayoutId id="2147484755" r:id="rId94"/>
    <p:sldLayoutId id="2147484756" r:id="rId95"/>
    <p:sldLayoutId id="2147484757" r:id="rId96"/>
    <p:sldLayoutId id="2147484758" r:id="rId97"/>
    <p:sldLayoutId id="2147484759" r:id="rId98"/>
    <p:sldLayoutId id="2147484760" r:id="rId99"/>
  </p:sldLayoutIdLst>
  <p:transition spd="med"/>
  <p:txStyles>
    <p:titleStyle>
      <a:lvl1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1pPr>
      <a:lvl2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2pPr>
      <a:lvl3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3pPr>
      <a:lvl4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4pPr>
      <a:lvl5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5pPr>
      <a:lvl6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6pPr>
      <a:lvl7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7pPr>
      <a:lvl8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8pPr>
      <a:lvl9pPr marL="0" marR="0" indent="0" algn="ctr" defTabSz="912872" rtl="0" latinLnBrk="0">
        <a:lnSpc>
          <a:spcPct val="100000"/>
        </a:lnSpc>
        <a:spcBef>
          <a:spcPts val="0"/>
        </a:spcBef>
        <a:spcAft>
          <a:spcPts val="0"/>
        </a:spcAft>
        <a:buClrTx/>
        <a:buSzTx/>
        <a:buFontTx/>
        <a:buNone/>
        <a:tabLst/>
        <a:defRPr sz="4425" b="0" i="0" u="none" strike="noStrike" cap="none" spc="0" baseline="0">
          <a:ln>
            <a:noFill/>
          </a:ln>
          <a:solidFill>
            <a:srgbClr val="000000"/>
          </a:solidFill>
          <a:uFillTx/>
          <a:latin typeface="+mj-lt"/>
          <a:ea typeface="+mj-ea"/>
          <a:cs typeface="+mj-cs"/>
          <a:sym typeface="Calibri"/>
        </a:defRPr>
      </a:lvl9pPr>
    </p:titleStyle>
    <p:bodyStyle>
      <a:lvl1pPr marL="342317" marR="0" indent="-342317"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1pPr>
      <a:lvl2pPr marL="782453" marR="0" indent="-326027"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2pPr>
      <a:lvl3pPr marL="1217163" marR="0" indent="-304292"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3pPr>
      <a:lvl4pPr marL="1734438" marR="0" indent="-365147"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4pPr>
      <a:lvl5pPr marL="2190890" marR="0" indent="-365147"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5pPr>
      <a:lvl6pPr marL="2647305" marR="0" indent="-365147"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6pPr>
      <a:lvl7pPr marL="3103720" marR="0" indent="-365147"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7pPr>
      <a:lvl8pPr marL="3560165" marR="0" indent="-365146"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8pPr>
      <a:lvl9pPr marL="4016589" marR="0" indent="-365146" algn="l" defTabSz="912872" rtl="0" latinLnBrk="0">
        <a:lnSpc>
          <a:spcPct val="100000"/>
        </a:lnSpc>
        <a:spcBef>
          <a:spcPts val="700"/>
        </a:spcBef>
        <a:spcAft>
          <a:spcPts val="0"/>
        </a:spcAft>
        <a:buClrTx/>
        <a:buSzPct val="100000"/>
        <a:buFont typeface="Arial"/>
        <a:buChar char="•"/>
        <a:tabLst/>
        <a:defRPr sz="3225" b="0" i="0" u="none" strike="noStrike" cap="none" spc="0" baseline="0">
          <a:ln>
            <a:noFill/>
          </a:ln>
          <a:solidFill>
            <a:srgbClr val="000000"/>
          </a:solidFill>
          <a:uFillTx/>
          <a:latin typeface="+mj-lt"/>
          <a:ea typeface="+mj-ea"/>
          <a:cs typeface="+mj-cs"/>
          <a:sym typeface="Calibri"/>
        </a:defRPr>
      </a:lvl9pPr>
    </p:bodyStyle>
    <p:otherStyle>
      <a:lvl1pPr marL="0" marR="0" indent="0"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6416"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2872"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69299"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5742"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2156"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38573"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5014"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1443" algn="r" defTabSz="91287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9.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63.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6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0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5.xml"/><Relationship Id="rId1" Type="http://schemas.openxmlformats.org/officeDocument/2006/relationships/slideLayout" Target="../slideLayouts/slideLayout263.xml"/></Relationships>
</file>

<file path=ppt/slides/_rels/slide1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7.xml"/><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9.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57.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52.png"/><Relationship Id="rId21"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image" Target="../media/image61.svg"/><Relationship Id="rId17" Type="http://schemas.openxmlformats.org/officeDocument/2006/relationships/image" Target="../media/image59.png"/><Relationship Id="rId25" Type="http://schemas.openxmlformats.org/officeDocument/2006/relationships/image" Target="../media/image63.png"/><Relationship Id="rId2" Type="http://schemas.openxmlformats.org/officeDocument/2006/relationships/image" Target="../media/image51.png"/><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130.xml"/><Relationship Id="rId6" Type="http://schemas.openxmlformats.org/officeDocument/2006/relationships/image" Target="../media/image55.svg"/><Relationship Id="rId11" Type="http://schemas.openxmlformats.org/officeDocument/2006/relationships/image" Target="../media/image56.png"/><Relationship Id="rId24" Type="http://schemas.openxmlformats.org/officeDocument/2006/relationships/image" Target="../media/image73.svg"/><Relationship Id="rId5" Type="http://schemas.openxmlformats.org/officeDocument/2006/relationships/image" Target="../media/image53.png"/><Relationship Id="rId15" Type="http://schemas.openxmlformats.org/officeDocument/2006/relationships/image" Target="../media/image58.png"/><Relationship Id="rId23" Type="http://schemas.openxmlformats.org/officeDocument/2006/relationships/image" Target="../media/image62.png"/><Relationship Id="rId10" Type="http://schemas.openxmlformats.org/officeDocument/2006/relationships/image" Target="../media/image59.svg"/><Relationship Id="rId19" Type="http://schemas.openxmlformats.org/officeDocument/2006/relationships/image" Target="../media/image60.png"/><Relationship Id="rId4" Type="http://schemas.openxmlformats.org/officeDocument/2006/relationships/image" Target="../media/image53.svg"/><Relationship Id="rId9" Type="http://schemas.openxmlformats.org/officeDocument/2006/relationships/image" Target="../media/image55.png"/><Relationship Id="rId14" Type="http://schemas.openxmlformats.org/officeDocument/2006/relationships/image" Target="../media/image63.sv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36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1.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9.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D800AB-F741-4B8B-91E1-DC85E2BC1B0A}"/>
              </a:ext>
            </a:extLst>
          </p:cNvPr>
          <p:cNvPicPr>
            <a:picLocks noChangeAspect="1"/>
          </p:cNvPicPr>
          <p:nvPr/>
        </p:nvPicPr>
        <p:blipFill>
          <a:blip r:embed="rId2"/>
          <a:stretch>
            <a:fillRect/>
          </a:stretch>
        </p:blipFill>
        <p:spPr>
          <a:xfrm>
            <a:off x="1181133" y="719815"/>
            <a:ext cx="6781733" cy="3703870"/>
          </a:xfrm>
          <a:prstGeom prst="rect">
            <a:avLst/>
          </a:prstGeom>
        </p:spPr>
      </p:pic>
    </p:spTree>
    <p:extLst>
      <p:ext uri="{BB962C8B-B14F-4D97-AF65-F5344CB8AC3E}">
        <p14:creationId xmlns:p14="http://schemas.microsoft.com/office/powerpoint/2010/main" val="1971932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9" name="Rectangle 8"/>
          <p:cNvSpPr/>
          <p:nvPr/>
        </p:nvSpPr>
        <p:spPr>
          <a:xfrm>
            <a:off x="1" y="3764148"/>
            <a:ext cx="9144000" cy="1123400"/>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TextBox 5"/>
          <p:cNvSpPr txBox="1"/>
          <p:nvPr/>
        </p:nvSpPr>
        <p:spPr>
          <a:xfrm>
            <a:off x="609601" y="4176328"/>
            <a:ext cx="7924800" cy="646331"/>
          </a:xfrm>
          <a:prstGeom prst="rect">
            <a:avLst/>
          </a:prstGeom>
          <a:noFill/>
        </p:spPr>
        <p:txBody>
          <a:bodyPr wrap="square" rtlCol="0">
            <a:spAutoFit/>
          </a:bodyPr>
          <a:lstStyle/>
          <a:p>
            <a:pPr algn="ctr" defTabSz="914400">
              <a:spcAft>
                <a:spcPts val="1200"/>
              </a:spcAft>
            </a:pPr>
            <a:r>
              <a:rPr lang="en-US" dirty="0">
                <a:solidFill>
                  <a:prstClr val="white"/>
                </a:solidFill>
                <a:latin typeface="Calibri"/>
              </a:rPr>
              <a:t>Your WebCenter is automatically enabled to sell websites globally in all </a:t>
            </a:r>
            <a:br>
              <a:rPr lang="en-US" dirty="0">
                <a:solidFill>
                  <a:prstClr val="white"/>
                </a:solidFill>
                <a:latin typeface="Calibri"/>
              </a:rPr>
            </a:br>
            <a:r>
              <a:rPr lang="en-US" b="1" dirty="0">
                <a:solidFill>
                  <a:prstClr val="white"/>
                </a:solidFill>
                <a:latin typeface="Calibri"/>
              </a:rPr>
              <a:t>Market Countries &amp; EMP Countries.  </a:t>
            </a:r>
            <a:r>
              <a:rPr lang="en-US" b="1" u="sng" dirty="0">
                <a:solidFill>
                  <a:prstClr val="white"/>
                </a:solidFill>
                <a:latin typeface="Calibri"/>
              </a:rPr>
              <a:t>You earn Home Country Retail Profit &amp; BV! </a:t>
            </a:r>
          </a:p>
        </p:txBody>
      </p:sp>
      <p:sp>
        <p:nvSpPr>
          <p:cNvPr id="7" name="Rectangle 6"/>
          <p:cNvSpPr/>
          <p:nvPr/>
        </p:nvSpPr>
        <p:spPr>
          <a:xfrm>
            <a:off x="2422065" y="3687943"/>
            <a:ext cx="4244945" cy="523220"/>
          </a:xfrm>
          <a:prstGeom prst="rect">
            <a:avLst/>
          </a:prstGeom>
        </p:spPr>
        <p:txBody>
          <a:bodyPr wrap="none">
            <a:spAutoFit/>
          </a:bodyPr>
          <a:lstStyle/>
          <a:p>
            <a:pPr algn="ctr" defTabSz="914400">
              <a:spcAft>
                <a:spcPts val="1200"/>
              </a:spcAft>
            </a:pPr>
            <a:r>
              <a:rPr lang="en-US" sz="2800" b="1" dirty="0">
                <a:solidFill>
                  <a:prstClr val="white"/>
                </a:solidFill>
                <a:latin typeface="Calibri"/>
              </a:rPr>
              <a:t>YOUR GLOBAL WEBCENTER</a:t>
            </a:r>
          </a:p>
        </p:txBody>
      </p:sp>
      <p:grpSp>
        <p:nvGrpSpPr>
          <p:cNvPr id="3" name="Group 2"/>
          <p:cNvGrpSpPr/>
          <p:nvPr/>
        </p:nvGrpSpPr>
        <p:grpSpPr>
          <a:xfrm>
            <a:off x="0" y="0"/>
            <a:ext cx="3273778" cy="3949553"/>
            <a:chOff x="0" y="0"/>
            <a:chExt cx="3273778" cy="3949552"/>
          </a:xfrm>
        </p:grpSpPr>
        <p:sp>
          <p:nvSpPr>
            <p:cNvPr id="2" name="Rectangle 1"/>
            <p:cNvSpPr/>
            <p:nvPr/>
          </p:nvSpPr>
          <p:spPr>
            <a:xfrm>
              <a:off x="0" y="0"/>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225778" y="256234"/>
              <a:ext cx="2610555" cy="3693318"/>
            </a:xfrm>
            <a:prstGeom prst="rect">
              <a:avLst/>
            </a:prstGeom>
            <a:noFill/>
          </p:spPr>
          <p:txBody>
            <a:bodyPr wrap="square" rtlCol="0">
              <a:spAutoFit/>
            </a:bodyPr>
            <a:lstStyle/>
            <a:p>
              <a:pPr marL="285750" indent="-285750" defTabSz="914400">
                <a:buFont typeface="Arial"/>
                <a:buChar char="•"/>
              </a:pPr>
              <a:r>
                <a:rPr lang="en-US" b="1" dirty="0">
                  <a:solidFill>
                    <a:prstClr val="white"/>
                  </a:solidFill>
                  <a:latin typeface="Calibri"/>
                </a:rPr>
                <a:t>Australia</a:t>
              </a:r>
            </a:p>
            <a:p>
              <a:pPr marL="285750" indent="-285750" defTabSz="914400">
                <a:buFont typeface="Arial"/>
                <a:buChar char="•"/>
              </a:pPr>
              <a:r>
                <a:rPr lang="en-US" b="1" dirty="0">
                  <a:solidFill>
                    <a:prstClr val="white"/>
                  </a:solidFill>
                  <a:latin typeface="Calibri"/>
                </a:rPr>
                <a:t>Bahamas</a:t>
              </a:r>
            </a:p>
            <a:p>
              <a:pPr marL="285750" indent="-285750" defTabSz="914400">
                <a:buFont typeface="Arial"/>
                <a:buChar char="•"/>
              </a:pPr>
              <a:r>
                <a:rPr lang="en-US" b="1" dirty="0">
                  <a:solidFill>
                    <a:prstClr val="white"/>
                  </a:solidFill>
                  <a:latin typeface="Calibri"/>
                </a:rPr>
                <a:t>Bermuda</a:t>
              </a:r>
            </a:p>
            <a:p>
              <a:pPr marL="285750" indent="-285750" defTabSz="914400">
                <a:buFont typeface="Arial"/>
                <a:buChar char="•"/>
              </a:pPr>
              <a:r>
                <a:rPr lang="en-US" b="1" dirty="0">
                  <a:solidFill>
                    <a:prstClr val="white"/>
                  </a:solidFill>
                  <a:latin typeface="Calibri"/>
                </a:rPr>
                <a:t>Canada</a:t>
              </a:r>
            </a:p>
            <a:p>
              <a:pPr marL="285750" indent="-285750" defTabSz="914400">
                <a:buFont typeface="Arial"/>
                <a:buChar char="•"/>
              </a:pPr>
              <a:r>
                <a:rPr lang="en-US" b="1" dirty="0">
                  <a:solidFill>
                    <a:prstClr val="white"/>
                  </a:solidFill>
                  <a:latin typeface="Calibri"/>
                </a:rPr>
                <a:t>Chile </a:t>
              </a:r>
            </a:p>
            <a:p>
              <a:pPr marL="285750" indent="-285750" defTabSz="914400">
                <a:buFont typeface="Arial"/>
                <a:buChar char="•"/>
              </a:pPr>
              <a:r>
                <a:rPr lang="en-US" b="1" dirty="0">
                  <a:solidFill>
                    <a:prstClr val="white"/>
                  </a:solidFill>
                  <a:latin typeface="Calibri"/>
                </a:rPr>
                <a:t>China</a:t>
              </a:r>
            </a:p>
            <a:p>
              <a:pPr marL="285750" indent="-285750" defTabSz="914400">
                <a:buFont typeface="Arial"/>
                <a:buChar char="•"/>
              </a:pPr>
              <a:r>
                <a:rPr lang="en-US" b="1" dirty="0">
                  <a:solidFill>
                    <a:prstClr val="white"/>
                  </a:solidFill>
                  <a:latin typeface="Calibri"/>
                </a:rPr>
                <a:t>Columbia</a:t>
              </a:r>
            </a:p>
            <a:p>
              <a:pPr marL="285750" indent="-285750" defTabSz="914400">
                <a:buFont typeface="Arial"/>
                <a:buChar char="•"/>
              </a:pPr>
              <a:r>
                <a:rPr lang="en-US" b="1" dirty="0">
                  <a:solidFill>
                    <a:prstClr val="white"/>
                  </a:solidFill>
                  <a:latin typeface="Calibri"/>
                </a:rPr>
                <a:t>Costa Rica</a:t>
              </a:r>
            </a:p>
            <a:p>
              <a:pPr marL="285750" indent="-285750" defTabSz="914400">
                <a:buFont typeface="Arial"/>
                <a:buChar char="•"/>
              </a:pPr>
              <a:r>
                <a:rPr lang="en-US" b="1" dirty="0">
                  <a:solidFill>
                    <a:prstClr val="white"/>
                  </a:solidFill>
                  <a:latin typeface="Calibri"/>
                </a:rPr>
                <a:t>Dominican Republic</a:t>
              </a:r>
            </a:p>
            <a:p>
              <a:pPr marL="285750" indent="-285750" defTabSz="914400">
                <a:buFont typeface="Arial"/>
                <a:buChar char="•"/>
              </a:pPr>
              <a:r>
                <a:rPr lang="en-US" b="1" dirty="0">
                  <a:solidFill>
                    <a:prstClr val="white"/>
                  </a:solidFill>
                  <a:latin typeface="Calibri"/>
                </a:rPr>
                <a:t>Ecuador</a:t>
              </a:r>
            </a:p>
            <a:p>
              <a:pPr marL="285750" indent="-285750" defTabSz="914400">
                <a:buFont typeface="Arial"/>
                <a:buChar char="•"/>
              </a:pPr>
              <a:r>
                <a:rPr lang="en-US" b="1" dirty="0">
                  <a:solidFill>
                    <a:prstClr val="white"/>
                  </a:solidFill>
                  <a:latin typeface="Calibri"/>
                </a:rPr>
                <a:t>Hong Kong</a:t>
              </a:r>
            </a:p>
            <a:p>
              <a:pPr marL="285750" indent="-285750" defTabSz="914400">
                <a:buFont typeface="Arial"/>
                <a:buChar char="•"/>
              </a:pPr>
              <a:r>
                <a:rPr lang="en-US" b="1" dirty="0">
                  <a:solidFill>
                    <a:prstClr val="white"/>
                  </a:solidFill>
                  <a:latin typeface="Calibri"/>
                </a:rPr>
                <a:t>Indonesia</a:t>
              </a:r>
            </a:p>
            <a:p>
              <a:pPr marL="285750" indent="-285750" defTabSz="914400">
                <a:buFont typeface="Arial"/>
                <a:buChar char="•"/>
              </a:pPr>
              <a:endParaRPr lang="en-US" b="1" dirty="0">
                <a:solidFill>
                  <a:prstClr val="white"/>
                </a:solidFill>
                <a:latin typeface="Calibri"/>
              </a:endParaRPr>
            </a:p>
          </p:txBody>
        </p:sp>
      </p:grpSp>
      <p:grpSp>
        <p:nvGrpSpPr>
          <p:cNvPr id="4" name="Group 3"/>
          <p:cNvGrpSpPr/>
          <p:nvPr/>
        </p:nvGrpSpPr>
        <p:grpSpPr>
          <a:xfrm>
            <a:off x="5870222" y="1"/>
            <a:ext cx="3273778" cy="3672554"/>
            <a:chOff x="5870222" y="0"/>
            <a:chExt cx="3273778" cy="3672554"/>
          </a:xfrm>
        </p:grpSpPr>
        <p:sp>
          <p:nvSpPr>
            <p:cNvPr id="8" name="Rectangle 7"/>
            <p:cNvSpPr/>
            <p:nvPr/>
          </p:nvSpPr>
          <p:spPr>
            <a:xfrm>
              <a:off x="5870222" y="0"/>
              <a:ext cx="3273778" cy="3672554"/>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191955" y="256234"/>
              <a:ext cx="2610555" cy="3416320"/>
            </a:xfrm>
            <a:prstGeom prst="rect">
              <a:avLst/>
            </a:prstGeom>
            <a:noFill/>
          </p:spPr>
          <p:txBody>
            <a:bodyPr wrap="square" rtlCol="0">
              <a:spAutoFit/>
            </a:bodyPr>
            <a:lstStyle/>
            <a:p>
              <a:pPr marL="285750" indent="-285750" defTabSz="914400">
                <a:buFont typeface="Arial"/>
                <a:buChar char="•"/>
              </a:pPr>
              <a:r>
                <a:rPr lang="en-US" b="1" dirty="0">
                  <a:solidFill>
                    <a:prstClr val="white"/>
                  </a:solidFill>
                </a:rPr>
                <a:t>Ireland</a:t>
              </a:r>
            </a:p>
            <a:p>
              <a:pPr marL="285750" indent="-285750" defTabSz="914400">
                <a:buFont typeface="Arial"/>
                <a:buChar char="•"/>
              </a:pPr>
              <a:r>
                <a:rPr lang="en-US" b="1" dirty="0">
                  <a:solidFill>
                    <a:prstClr val="white"/>
                  </a:solidFill>
                  <a:latin typeface="Calibri"/>
                </a:rPr>
                <a:t>Jamaica</a:t>
              </a:r>
            </a:p>
            <a:p>
              <a:pPr marL="285750" indent="-285750" defTabSz="914400">
                <a:buFont typeface="Arial"/>
                <a:buChar char="•"/>
              </a:pPr>
              <a:r>
                <a:rPr lang="en-US" b="1" dirty="0">
                  <a:solidFill>
                    <a:prstClr val="white"/>
                  </a:solidFill>
                  <a:latin typeface="Calibri"/>
                </a:rPr>
                <a:t>Macau SAR China</a:t>
              </a:r>
            </a:p>
            <a:p>
              <a:pPr marL="285750" indent="-285750" defTabSz="914400">
                <a:buFont typeface="Arial"/>
                <a:buChar char="•"/>
              </a:pPr>
              <a:r>
                <a:rPr lang="en-US" b="1" dirty="0">
                  <a:solidFill>
                    <a:prstClr val="white"/>
                  </a:solidFill>
                  <a:latin typeface="Calibri"/>
                </a:rPr>
                <a:t>New Zealand</a:t>
              </a:r>
            </a:p>
            <a:p>
              <a:pPr marL="285750" indent="-285750" defTabSz="914400">
                <a:buFont typeface="Arial"/>
                <a:buChar char="•"/>
              </a:pPr>
              <a:r>
                <a:rPr lang="en-US" b="1" dirty="0">
                  <a:solidFill>
                    <a:prstClr val="white"/>
                  </a:solidFill>
                  <a:latin typeface="Calibri"/>
                </a:rPr>
                <a:t>Panama</a:t>
              </a:r>
            </a:p>
            <a:p>
              <a:pPr marL="285750" indent="-285750" defTabSz="914400">
                <a:buFont typeface="Arial"/>
                <a:buChar char="•"/>
              </a:pPr>
              <a:r>
                <a:rPr lang="en-US" b="1" dirty="0">
                  <a:solidFill>
                    <a:prstClr val="white"/>
                  </a:solidFill>
                  <a:latin typeface="Calibri"/>
                </a:rPr>
                <a:t>Philippines</a:t>
              </a:r>
            </a:p>
            <a:p>
              <a:pPr marL="285750" indent="-285750" defTabSz="914400">
                <a:buFont typeface="Arial"/>
                <a:buChar char="•"/>
              </a:pPr>
              <a:r>
                <a:rPr lang="en-US" b="1" dirty="0">
                  <a:solidFill>
                    <a:prstClr val="white"/>
                  </a:solidFill>
                  <a:latin typeface="Calibri"/>
                </a:rPr>
                <a:t>Singapore</a:t>
              </a:r>
            </a:p>
            <a:p>
              <a:pPr marL="285750" indent="-285750" defTabSz="914400">
                <a:buFont typeface="Arial"/>
                <a:buChar char="•"/>
              </a:pPr>
              <a:r>
                <a:rPr lang="en-US" b="1" dirty="0">
                  <a:solidFill>
                    <a:prstClr val="white"/>
                  </a:solidFill>
                  <a:latin typeface="Calibri"/>
                </a:rPr>
                <a:t>Spain</a:t>
              </a:r>
            </a:p>
            <a:p>
              <a:pPr marL="285750" indent="-285750" defTabSz="914400">
                <a:buFont typeface="Arial"/>
                <a:buChar char="•"/>
              </a:pPr>
              <a:r>
                <a:rPr lang="en-US" b="1" dirty="0">
                  <a:solidFill>
                    <a:prstClr val="white"/>
                  </a:solidFill>
                  <a:latin typeface="Calibri"/>
                </a:rPr>
                <a:t>Taiwan</a:t>
              </a:r>
            </a:p>
            <a:p>
              <a:pPr marL="285750" indent="-285750" defTabSz="914400">
                <a:buFont typeface="Arial"/>
                <a:buChar char="•"/>
              </a:pPr>
              <a:r>
                <a:rPr lang="en-US" b="1" dirty="0">
                  <a:solidFill>
                    <a:prstClr val="white"/>
                  </a:solidFill>
                  <a:latin typeface="Calibri"/>
                </a:rPr>
                <a:t>United Kingdom</a:t>
              </a:r>
            </a:p>
            <a:p>
              <a:pPr marL="285750" indent="-285750" defTabSz="914400">
                <a:buFont typeface="Arial"/>
                <a:buChar char="•"/>
              </a:pPr>
              <a:r>
                <a:rPr lang="en-US" b="1" dirty="0">
                  <a:solidFill>
                    <a:prstClr val="white"/>
                  </a:solidFill>
                  <a:latin typeface="Calibri"/>
                </a:rPr>
                <a:t>United States</a:t>
              </a:r>
            </a:p>
            <a:p>
              <a:pPr marL="285750" indent="-285750" defTabSz="914400">
                <a:buFont typeface="Arial"/>
                <a:buChar char="•"/>
              </a:pPr>
              <a:endParaRPr lang="en-US" b="1" dirty="0">
                <a:solidFill>
                  <a:prstClr val="white"/>
                </a:solidFill>
                <a:latin typeface="Calibri"/>
              </a:endParaRPr>
            </a:p>
          </p:txBody>
        </p:sp>
      </p:grpSp>
    </p:spTree>
    <p:extLst>
      <p:ext uri="{BB962C8B-B14F-4D97-AF65-F5344CB8AC3E}">
        <p14:creationId xmlns:p14="http://schemas.microsoft.com/office/powerpoint/2010/main" val="283314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60" name="Shape 1460"/>
          <p:cNvSpPr/>
          <p:nvPr/>
        </p:nvSpPr>
        <p:spPr>
          <a:xfrm>
            <a:off x="0" y="0"/>
            <a:ext cx="9144000" cy="5143500"/>
          </a:xfrm>
          <a:prstGeom prst="rect">
            <a:avLst/>
          </a:prstGeom>
          <a:solidFill>
            <a:srgbClr val="00B0F0"/>
          </a:solidFill>
          <a:ln w="12700">
            <a:miter lim="400000"/>
          </a:ln>
        </p:spPr>
        <p:txBody>
          <a:bodyPr lIns="45705" tIns="45706" rIns="45705" bIns="45706"/>
          <a:lstStyle/>
          <a:p>
            <a:pPr marL="0" marR="0" lvl="0" indent="0" algn="l" defTabSz="457034"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463" name="Group 1463"/>
          <p:cNvGrpSpPr/>
          <p:nvPr/>
        </p:nvGrpSpPr>
        <p:grpSpPr>
          <a:xfrm>
            <a:off x="4461655" y="-5879"/>
            <a:ext cx="4682359" cy="5155255"/>
            <a:chOff x="0" y="128744"/>
            <a:chExt cx="4682358" cy="5155254"/>
          </a:xfrm>
        </p:grpSpPr>
        <p:sp>
          <p:nvSpPr>
            <p:cNvPr id="1461" name="Shape 1461"/>
            <p:cNvSpPr/>
            <p:nvPr/>
          </p:nvSpPr>
          <p:spPr>
            <a:xfrm flipH="1">
              <a:off x="0" y="134618"/>
              <a:ext cx="4682358" cy="5143504"/>
            </a:xfrm>
            <a:prstGeom prst="rect">
              <a:avLst/>
            </a:prstGeom>
            <a:solidFill>
              <a:srgbClr val="F2F2F2"/>
            </a:solidFill>
            <a:ln w="12700" cap="flat">
              <a:noFill/>
              <a:miter lim="400000"/>
            </a:ln>
            <a:effectLst/>
          </p:spPr>
          <p:txBody>
            <a:bodyPr wrap="square" lIns="45719" tIns="45719" rIns="45719" bIns="45719" numCol="1" anchor="ctr">
              <a:noAutofit/>
            </a:bodyPr>
            <a:lstStyle/>
            <a:p>
              <a:pPr marL="0" marR="0" lvl="0" indent="0" algn="l" defTabSz="457034" rtl="0" eaLnBrk="1" fontAlgn="auto" latinLnBrk="0" hangingPunct="0">
                <a:lnSpc>
                  <a:spcPct val="100000"/>
                </a:lnSpc>
                <a:spcBef>
                  <a:spcPts val="600"/>
                </a:spcBef>
                <a:spcAft>
                  <a:spcPts val="0"/>
                </a:spcAft>
                <a:buClrTx/>
                <a:buSzTx/>
                <a:buFontTx/>
                <a:buNone/>
                <a:tabLst/>
                <a:defRPr sz="1600">
                  <a:solidFill>
                    <a:srgbClr val="262626"/>
                  </a:solidFill>
                </a:defRPr>
              </a:pPr>
              <a:endParaRPr kumimoji="0" sz="1600" b="0" i="0" u="none" strike="noStrike" kern="0" cap="none" spc="0" normalizeH="0" baseline="0" noProof="0">
                <a:ln>
                  <a:noFill/>
                </a:ln>
                <a:solidFill>
                  <a:srgbClr val="262626"/>
                </a:solidFill>
                <a:effectLst/>
                <a:uLnTx/>
                <a:uFillTx/>
                <a:latin typeface="Calibri"/>
                <a:cs typeface="Calibri"/>
                <a:sym typeface="Calibri"/>
              </a:endParaRPr>
            </a:p>
          </p:txBody>
        </p:sp>
        <p:sp>
          <p:nvSpPr>
            <p:cNvPr id="1462" name="Shape 1462"/>
            <p:cNvSpPr/>
            <p:nvPr/>
          </p:nvSpPr>
          <p:spPr>
            <a:xfrm>
              <a:off x="0" y="128744"/>
              <a:ext cx="4682358" cy="51552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l" defTabSz="457034" rtl="0" eaLnBrk="1" fontAlgn="auto" latinLnBrk="0" hangingPunct="0">
                <a:lnSpc>
                  <a:spcPct val="100000"/>
                </a:lnSpc>
                <a:spcBef>
                  <a:spcPts val="0"/>
                </a:spcBef>
                <a:spcAft>
                  <a:spcPts val="0"/>
                </a:spcAft>
                <a:buClrTx/>
                <a:buSzTx/>
                <a:buFontTx/>
                <a:buNone/>
                <a:tabLst/>
                <a:defRPr sz="1400">
                  <a:solidFill>
                    <a:srgbClr val="262626"/>
                  </a:solidFill>
                </a:defRPr>
              </a:pPr>
              <a:endParaRPr kumimoji="0" sz="1400" b="0" i="0" u="none" strike="noStrike" kern="0" cap="none" spc="0" normalizeH="0" baseline="0" noProof="0" dirty="0">
                <a:ln>
                  <a:noFill/>
                </a:ln>
                <a:solidFill>
                  <a:srgbClr val="262626"/>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b="1">
                  <a:solidFill>
                    <a:srgbClr val="262626"/>
                  </a:solidFill>
                </a:defRPr>
              </a:pPr>
              <a:r>
                <a:rPr kumimoji="0" lang="en-US" sz="1800" b="1" i="0" u="none" strike="noStrike" kern="0" cap="none" spc="0" normalizeH="0" baseline="0" noProof="0" dirty="0">
                  <a:ln>
                    <a:noFill/>
                  </a:ln>
                  <a:solidFill>
                    <a:srgbClr val="262626"/>
                  </a:solidFill>
                  <a:effectLst/>
                  <a:uLnTx/>
                  <a:uFillTx/>
                  <a:latin typeface="Calibri"/>
                  <a:cs typeface="Calibri"/>
                  <a:sym typeface="Calibri"/>
                </a:rPr>
                <a:t>	</a:t>
              </a:r>
              <a:r>
                <a:rPr kumimoji="0" sz="1800" b="1" i="0" u="none" strike="noStrike" kern="0" cap="none" spc="0" normalizeH="0" baseline="0" noProof="0" dirty="0">
                  <a:ln>
                    <a:noFill/>
                  </a:ln>
                  <a:solidFill>
                    <a:srgbClr val="262626"/>
                  </a:solidFill>
                  <a:effectLst/>
                  <a:uLnTx/>
                  <a:uFillTx/>
                  <a:latin typeface="Calibri"/>
                  <a:cs typeface="Calibri"/>
                  <a:sym typeface="Calibri"/>
                </a:rPr>
                <a:t>AVERAGE RETAIL PROFITS :</a:t>
              </a: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r>
                <a:rPr kumimoji="0" lang="en-US" sz="1800" b="0" i="0" u="none" strike="noStrike" kern="0" cap="none" spc="0" normalizeH="0" baseline="0" noProof="0" dirty="0">
                  <a:ln>
                    <a:noFill/>
                  </a:ln>
                  <a:solidFill>
                    <a:srgbClr val="262626"/>
                  </a:solidFill>
                  <a:effectLst/>
                  <a:uLnTx/>
                  <a:uFillTx/>
                  <a:latin typeface="Calibri"/>
                  <a:cs typeface="Calibri"/>
                  <a:sym typeface="Calibri"/>
                </a:rPr>
                <a:t>	</a:t>
              </a:r>
              <a:r>
                <a:rPr kumimoji="0" sz="1800" b="0" i="0" u="none" strike="noStrike" kern="0" cap="none" spc="0" normalizeH="0" baseline="0" noProof="0" dirty="0">
                  <a:ln>
                    <a:noFill/>
                  </a:ln>
                  <a:solidFill>
                    <a:srgbClr val="262626"/>
                  </a:solidFill>
                  <a:effectLst/>
                  <a:uLnTx/>
                  <a:uFillTx/>
                  <a:latin typeface="Calibri"/>
                  <a:cs typeface="Calibri"/>
                  <a:sym typeface="Calibri"/>
                </a:rPr>
                <a:t>USA, CAN, AU</a:t>
              </a:r>
              <a:r>
                <a:rPr kumimoji="0" lang="en-US" sz="1800" b="0" i="0" u="none" strike="noStrike" kern="0" cap="none" spc="0" normalizeH="0" baseline="0" noProof="0" dirty="0">
                  <a:ln>
                    <a:noFill/>
                  </a:ln>
                  <a:solidFill>
                    <a:srgbClr val="262626"/>
                  </a:solidFill>
                  <a:effectLst/>
                  <a:uLnTx/>
                  <a:uFillTx/>
                  <a:latin typeface="Calibri"/>
                  <a:cs typeface="Calibri"/>
                  <a:sym typeface="Calibri"/>
                </a:rPr>
                <a:t>, SGP</a:t>
              </a:r>
              <a:r>
                <a:rPr kumimoji="0" sz="1800" b="0" i="0" u="none" strike="noStrike" kern="0" cap="none" spc="0" normalizeH="0" baseline="0" noProof="0" dirty="0">
                  <a:ln>
                    <a:noFill/>
                  </a:ln>
                  <a:solidFill>
                    <a:srgbClr val="262626"/>
                  </a:solidFill>
                  <a:effectLst/>
                  <a:uLnTx/>
                  <a:uFillTx/>
                  <a:latin typeface="Calibri"/>
                  <a:cs typeface="Calibri"/>
                  <a:sym typeface="Calibri"/>
                </a:rPr>
                <a:t>: </a:t>
              </a:r>
              <a:r>
                <a:rPr kumimoji="0" lang="en-US" sz="1800" b="0" i="0" u="none" strike="noStrike" kern="0" cap="none" spc="0" normalizeH="0" baseline="0" noProof="0" dirty="0">
                  <a:ln>
                    <a:noFill/>
                  </a:ln>
                  <a:solidFill>
                    <a:srgbClr val="262626"/>
                  </a:solidFill>
                  <a:effectLst/>
                  <a:uLnTx/>
                  <a:uFillTx/>
                  <a:latin typeface="Calibri"/>
                  <a:cs typeface="Calibri"/>
                  <a:sym typeface="Calibri"/>
                </a:rPr>
                <a:t>$1,000 </a:t>
              </a:r>
              <a:endParaRPr kumimoji="0" sz="18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r>
                <a:rPr kumimoji="0" lang="en-US" sz="1800" b="0" i="0" u="none" strike="noStrike" kern="0" cap="none" spc="0" normalizeH="0" baseline="0" noProof="0" dirty="0">
                  <a:ln>
                    <a:noFill/>
                  </a:ln>
                  <a:solidFill>
                    <a:srgbClr val="262626"/>
                  </a:solidFill>
                  <a:effectLst/>
                  <a:uLnTx/>
                  <a:uFillTx/>
                  <a:latin typeface="Calibri"/>
                  <a:cs typeface="Calibri"/>
                  <a:sym typeface="Calibri"/>
                </a:rPr>
                <a:t>	</a:t>
              </a:r>
              <a:r>
                <a:rPr kumimoji="0" sz="1800" b="0" i="0" u="none" strike="noStrike" kern="0" cap="none" spc="0" normalizeH="0" baseline="0" noProof="0" dirty="0">
                  <a:ln>
                    <a:noFill/>
                  </a:ln>
                  <a:solidFill>
                    <a:srgbClr val="262626"/>
                  </a:solidFill>
                  <a:effectLst/>
                  <a:uLnTx/>
                  <a:uFillTx/>
                  <a:latin typeface="Calibri"/>
                  <a:cs typeface="Calibri"/>
                  <a:sym typeface="Calibri"/>
                </a:rPr>
                <a:t>UK: £700 </a:t>
              </a:r>
              <a:endParaRPr kumimoji="0" sz="18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r>
                <a:rPr kumimoji="0" lang="en-US" sz="1800" b="0" i="0" u="none" strike="noStrike" kern="0" cap="none" spc="0" normalizeH="0" baseline="0" noProof="0" dirty="0">
                  <a:ln>
                    <a:noFill/>
                  </a:ln>
                  <a:solidFill>
                    <a:srgbClr val="262626"/>
                  </a:solidFill>
                  <a:effectLst/>
                  <a:uLnTx/>
                  <a:uFillTx/>
                  <a:latin typeface="Calibri"/>
                  <a:cs typeface="Calibri"/>
                  <a:sym typeface="Calibri"/>
                </a:rPr>
                <a:t>	</a:t>
              </a:r>
              <a:r>
                <a:rPr kumimoji="0" sz="1800" b="0" i="0" u="none" strike="noStrike" kern="0" cap="none" spc="0" normalizeH="0" baseline="0" noProof="0" dirty="0">
                  <a:ln>
                    <a:noFill/>
                  </a:ln>
                  <a:solidFill>
                    <a:srgbClr val="262626"/>
                  </a:solidFill>
                  <a:effectLst/>
                  <a:uLnTx/>
                  <a:uFillTx/>
                  <a:latin typeface="Calibri"/>
                  <a:cs typeface="Calibri"/>
                  <a:sym typeface="Calibri"/>
                </a:rPr>
                <a:t>HK: HK$</a:t>
              </a:r>
              <a:r>
                <a:rPr kumimoji="0" lang="en-US" sz="1800" b="0" i="0" u="none" strike="noStrike" kern="0" cap="none" spc="0" normalizeH="0" baseline="0" noProof="0" dirty="0">
                  <a:ln>
                    <a:noFill/>
                  </a:ln>
                  <a:solidFill>
                    <a:srgbClr val="262626"/>
                  </a:solidFill>
                  <a:effectLst/>
                  <a:uLnTx/>
                  <a:uFillTx/>
                  <a:latin typeface="Calibri"/>
                  <a:cs typeface="Calibri"/>
                  <a:sym typeface="Calibri"/>
                </a:rPr>
                <a:t>7,7</a:t>
              </a:r>
              <a:r>
                <a:rPr kumimoji="0" sz="1800" b="0" i="0" u="none" strike="noStrike" kern="0" cap="none" spc="0" normalizeH="0" baseline="0" noProof="0" dirty="0">
                  <a:ln>
                    <a:noFill/>
                  </a:ln>
                  <a:solidFill>
                    <a:srgbClr val="262626"/>
                  </a:solidFill>
                  <a:effectLst/>
                  <a:uLnTx/>
                  <a:uFillTx/>
                  <a:latin typeface="Calibri"/>
                  <a:cs typeface="Calibri"/>
                  <a:sym typeface="Calibri"/>
                </a:rPr>
                <a:t>00 </a:t>
              </a:r>
              <a:endParaRPr kumimoji="0" sz="18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r>
                <a:rPr kumimoji="0" lang="en-US" sz="1800" b="0" i="0" u="none" strike="noStrike" kern="0" cap="none" spc="0" normalizeH="0" baseline="0" noProof="0" dirty="0">
                  <a:ln>
                    <a:noFill/>
                  </a:ln>
                  <a:solidFill>
                    <a:srgbClr val="262626"/>
                  </a:solidFill>
                  <a:effectLst/>
                  <a:uLnTx/>
                  <a:uFillTx/>
                  <a:latin typeface="Calibri"/>
                  <a:cs typeface="Calibri"/>
                  <a:sym typeface="Calibri"/>
                </a:rPr>
                <a:t>	</a:t>
              </a:r>
              <a:r>
                <a:rPr kumimoji="0" sz="1800" b="0" i="0" u="none" strike="noStrike" kern="0" cap="none" spc="0" normalizeH="0" baseline="0" noProof="0" dirty="0">
                  <a:ln>
                    <a:noFill/>
                  </a:ln>
                  <a:solidFill>
                    <a:srgbClr val="262626"/>
                  </a:solidFill>
                  <a:effectLst/>
                  <a:uLnTx/>
                  <a:uFillTx/>
                  <a:latin typeface="Calibri"/>
                  <a:cs typeface="Calibri"/>
                  <a:sym typeface="Calibri"/>
                </a:rPr>
                <a:t>TW: NT$</a:t>
              </a:r>
              <a:r>
                <a:rPr kumimoji="0" lang="en-US" sz="1800" b="0" i="0" u="none" strike="noStrike" kern="0" cap="none" spc="0" normalizeH="0" baseline="0" noProof="0" dirty="0">
                  <a:ln>
                    <a:noFill/>
                  </a:ln>
                  <a:solidFill>
                    <a:srgbClr val="262626"/>
                  </a:solidFill>
                  <a:effectLst/>
                  <a:uLnTx/>
                  <a:uFillTx/>
                  <a:latin typeface="Calibri"/>
                  <a:cs typeface="Calibri"/>
                  <a:sym typeface="Calibri"/>
                </a:rPr>
                <a:t>3</a:t>
              </a:r>
              <a:r>
                <a:rPr kumimoji="0" sz="1800" b="0" i="0" u="none" strike="noStrike" kern="0" cap="none" spc="0" normalizeH="0" baseline="0" noProof="0" dirty="0">
                  <a:ln>
                    <a:noFill/>
                  </a:ln>
                  <a:solidFill>
                    <a:srgbClr val="262626"/>
                  </a:solidFill>
                  <a:effectLst/>
                  <a:uLnTx/>
                  <a:uFillTx/>
                  <a:latin typeface="Calibri"/>
                  <a:cs typeface="Calibri"/>
                  <a:sym typeface="Calibri"/>
                </a:rPr>
                <a:t>2,000 </a:t>
              </a:r>
              <a:endParaRPr kumimoji="0" sz="18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a:solidFill>
                    <a:srgbClr val="262626"/>
                  </a:solidFill>
                </a:defRPr>
              </a:pPr>
              <a:endParaRPr kumimoji="0" lang="en-US" sz="1800" b="0" i="0" u="none" strike="noStrike" kern="0" cap="none" spc="0" normalizeH="0" baseline="0" noProof="0" dirty="0">
                <a:ln>
                  <a:noFill/>
                </a:ln>
                <a:solidFill>
                  <a:srgbClr val="262626"/>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sz="1600">
                  <a:solidFill>
                    <a:srgbClr val="262626"/>
                  </a:solidFill>
                </a:defRPr>
              </a:pPr>
              <a:r>
                <a:rPr kumimoji="0" lang="en-US" sz="1600" b="0" i="0" u="none" strike="noStrike" kern="0" cap="none" spc="0" normalizeH="0" baseline="0" noProof="0" dirty="0">
                  <a:ln>
                    <a:noFill/>
                  </a:ln>
                  <a:solidFill>
                    <a:srgbClr val="262626"/>
                  </a:solidFill>
                  <a:effectLst/>
                  <a:uLnTx/>
                  <a:uFillTx/>
                  <a:latin typeface="Calibri"/>
                  <a:cs typeface="Calibri"/>
                  <a:sym typeface="Calibri"/>
                </a:rPr>
                <a:t>	</a:t>
              </a:r>
              <a:r>
                <a:rPr kumimoji="0" sz="1600" b="0" i="0" u="none" strike="noStrike" kern="0" cap="none" spc="0" normalizeH="0" baseline="0" noProof="0" dirty="0">
                  <a:ln>
                    <a:noFill/>
                  </a:ln>
                  <a:solidFill>
                    <a:srgbClr val="262626"/>
                  </a:solidFill>
                  <a:effectLst/>
                  <a:uLnTx/>
                  <a:uFillTx/>
                  <a:latin typeface="Calibri"/>
                  <a:cs typeface="Calibri"/>
                  <a:sym typeface="Calibri"/>
                </a:rPr>
                <a:t>Divide your short term goal by your average </a:t>
              </a:r>
              <a:endParaRPr kumimoji="0" lang="en-US" sz="1600" b="0" i="0" u="none" strike="noStrike" kern="0" cap="none" spc="0" normalizeH="0" baseline="0" noProof="0" dirty="0">
                <a:ln>
                  <a:noFill/>
                </a:ln>
                <a:solidFill>
                  <a:srgbClr val="262626"/>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sz="1600">
                  <a:solidFill>
                    <a:srgbClr val="262626"/>
                  </a:solidFill>
                </a:defRPr>
              </a:pPr>
              <a:r>
                <a:rPr kumimoji="0" lang="en-US" sz="1600" b="0" i="0" u="none" strike="noStrike" kern="0" cap="none" spc="0" normalizeH="0" baseline="0" noProof="0" dirty="0">
                  <a:ln>
                    <a:noFill/>
                  </a:ln>
                  <a:solidFill>
                    <a:srgbClr val="262626"/>
                  </a:solidFill>
                  <a:effectLst/>
                  <a:uLnTx/>
                  <a:uFillTx/>
                  <a:latin typeface="Calibri"/>
                  <a:cs typeface="Calibri"/>
                  <a:sym typeface="Calibri"/>
                </a:rPr>
                <a:t>	r</a:t>
              </a:r>
              <a:r>
                <a:rPr kumimoji="0" sz="1600" b="0" i="0" u="none" strike="noStrike" kern="0" cap="none" spc="0" normalizeH="0" baseline="0" noProof="0" dirty="0">
                  <a:ln>
                    <a:noFill/>
                  </a:ln>
                  <a:solidFill>
                    <a:srgbClr val="262626"/>
                  </a:solidFill>
                  <a:effectLst/>
                  <a:uLnTx/>
                  <a:uFillTx/>
                  <a:latin typeface="Calibri"/>
                  <a:cs typeface="Calibri"/>
                  <a:sym typeface="Calibri"/>
                </a:rPr>
                <a:t>etail</a:t>
              </a:r>
              <a:r>
                <a:rPr kumimoji="0" lang="en-US" sz="1600" b="0" i="0" u="none" strike="noStrike" kern="0" cap="none" spc="0" normalizeH="0" baseline="0" noProof="0" dirty="0">
                  <a:ln>
                    <a:noFill/>
                  </a:ln>
                  <a:solidFill>
                    <a:srgbClr val="262626"/>
                  </a:solidFill>
                  <a:effectLst/>
                  <a:uLnTx/>
                  <a:uFillTx/>
                  <a:latin typeface="Calibri"/>
                  <a:cs typeface="Calibri"/>
                  <a:sym typeface="Calibri"/>
                </a:rPr>
                <a:t> p</a:t>
              </a:r>
              <a:r>
                <a:rPr kumimoji="0" sz="1600" b="0" i="0" u="none" strike="noStrike" kern="0" cap="none" spc="0" normalizeH="0" baseline="0" noProof="0" dirty="0">
                  <a:ln>
                    <a:noFill/>
                  </a:ln>
                  <a:solidFill>
                    <a:srgbClr val="262626"/>
                  </a:solidFill>
                  <a:effectLst/>
                  <a:uLnTx/>
                  <a:uFillTx/>
                  <a:latin typeface="Calibri"/>
                  <a:cs typeface="Calibri"/>
                  <a:sym typeface="Calibri"/>
                </a:rPr>
                <a:t>rofit to determine how many sales it  </a:t>
              </a:r>
              <a:r>
                <a:rPr kumimoji="0" lang="en-US" sz="1600" b="0" i="0" u="none" strike="noStrike" kern="0" cap="none" spc="0" normalizeH="0" baseline="0" noProof="0" dirty="0">
                  <a:ln>
                    <a:noFill/>
                  </a:ln>
                  <a:solidFill>
                    <a:srgbClr val="262626"/>
                  </a:solidFill>
                  <a:effectLst/>
                  <a:uLnTx/>
                  <a:uFillTx/>
                  <a:latin typeface="Calibri"/>
                  <a:cs typeface="Calibri"/>
                  <a:sym typeface="Calibri"/>
                </a:rPr>
                <a:t>	will </a:t>
              </a:r>
              <a:r>
                <a:rPr kumimoji="0" sz="1600" b="0" i="0" u="none" strike="noStrike" kern="0" cap="none" spc="0" normalizeH="0" baseline="0" noProof="0" dirty="0">
                  <a:ln>
                    <a:noFill/>
                  </a:ln>
                  <a:solidFill>
                    <a:srgbClr val="262626"/>
                  </a:solidFill>
                  <a:effectLst/>
                  <a:uLnTx/>
                  <a:uFillTx/>
                  <a:latin typeface="Calibri"/>
                  <a:cs typeface="Calibri"/>
                  <a:sym typeface="Calibri"/>
                </a:rPr>
                <a:t>take to</a:t>
              </a:r>
              <a:r>
                <a:rPr kumimoji="0" lang="en-US" sz="1600" b="0" i="0" u="none" strike="noStrike" kern="0" cap="none" spc="0" normalizeH="0" baseline="0" noProof="0" dirty="0">
                  <a:ln>
                    <a:noFill/>
                  </a:ln>
                  <a:solidFill>
                    <a:srgbClr val="262626"/>
                  </a:solidFill>
                  <a:effectLst/>
                  <a:uLnTx/>
                  <a:uFillTx/>
                  <a:latin typeface="Calibri"/>
                  <a:cs typeface="Calibri"/>
                  <a:sym typeface="Calibri"/>
                </a:rPr>
                <a:t> </a:t>
              </a:r>
              <a:r>
                <a:rPr kumimoji="0" sz="1600" b="0" i="0" u="none" strike="noStrike" kern="0" cap="none" spc="0" normalizeH="0" baseline="0" noProof="0" dirty="0">
                  <a:ln>
                    <a:noFill/>
                  </a:ln>
                  <a:solidFill>
                    <a:srgbClr val="262626"/>
                  </a:solidFill>
                  <a:effectLst/>
                  <a:uLnTx/>
                  <a:uFillTx/>
                  <a:latin typeface="Calibri"/>
                  <a:cs typeface="Calibri"/>
                  <a:sym typeface="Calibri"/>
                </a:rPr>
                <a:t>reach your goal.</a:t>
              </a:r>
              <a:endParaRPr kumimoji="0" sz="16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sz="1600">
                  <a:solidFill>
                    <a:srgbClr val="262626"/>
                  </a:solidFill>
                </a:defRPr>
              </a:pPr>
              <a:endParaRPr kumimoji="0" sz="8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sz="1600" b="1">
                  <a:solidFill>
                    <a:srgbClr val="262626"/>
                  </a:solidFill>
                </a:defRPr>
              </a:pPr>
              <a:r>
                <a:rPr kumimoji="0" lang="en-US" sz="1600" b="1" i="0" u="none" strike="noStrike" kern="0" cap="none" spc="0" normalizeH="0" baseline="0" noProof="0" dirty="0">
                  <a:ln>
                    <a:noFill/>
                  </a:ln>
                  <a:solidFill>
                    <a:srgbClr val="262626"/>
                  </a:solidFill>
                  <a:effectLst/>
                  <a:uLnTx/>
                  <a:uFillTx/>
                  <a:latin typeface="Calibri"/>
                  <a:cs typeface="Calibri"/>
                  <a:sym typeface="Calibri"/>
                </a:rPr>
                <a:t>	</a:t>
              </a:r>
              <a:r>
                <a:rPr kumimoji="0" sz="1600" b="1" i="0" u="none" strike="noStrike" kern="0" cap="none" spc="0" normalizeH="0" baseline="0" noProof="0" dirty="0">
                  <a:ln>
                    <a:noFill/>
                  </a:ln>
                  <a:solidFill>
                    <a:srgbClr val="262626"/>
                  </a:solidFill>
                  <a:effectLst/>
                  <a:uLnTx/>
                  <a:uFillTx/>
                  <a:latin typeface="Calibri"/>
                  <a:cs typeface="Calibri"/>
                  <a:sym typeface="Calibri"/>
                </a:rPr>
                <a:t>For example: </a:t>
              </a:r>
              <a:br>
                <a:rPr kumimoji="0" sz="1600" b="1" i="0" u="none" strike="noStrike" kern="0" cap="none" spc="0" normalizeH="0" baseline="0" noProof="0" dirty="0">
                  <a:ln>
                    <a:noFill/>
                  </a:ln>
                  <a:solidFill>
                    <a:srgbClr val="262626"/>
                  </a:solidFill>
                  <a:effectLst/>
                  <a:uLnTx/>
                  <a:uFillTx/>
                  <a:latin typeface="Calibri"/>
                  <a:cs typeface="Calibri"/>
                  <a:sym typeface="Calibri"/>
                </a:rPr>
              </a:br>
              <a:r>
                <a:rPr kumimoji="0" lang="en-US" sz="1600" b="1" i="0" u="none" strike="noStrike" kern="0" cap="none" spc="0" normalizeH="0" baseline="0" noProof="0" dirty="0">
                  <a:ln>
                    <a:noFill/>
                  </a:ln>
                  <a:solidFill>
                    <a:srgbClr val="262626"/>
                  </a:solidFill>
                  <a:effectLst/>
                  <a:uLnTx/>
                  <a:uFillTx/>
                  <a:latin typeface="Calibri"/>
                  <a:cs typeface="Calibri"/>
                  <a:sym typeface="Calibri"/>
                </a:rPr>
                <a:t>   	</a:t>
              </a:r>
              <a:r>
                <a:rPr kumimoji="0" sz="1600" b="0" i="0" u="none" strike="noStrike" kern="0" cap="none" spc="0" normalizeH="0" baseline="0" noProof="0" dirty="0" smtClean="0">
                  <a:ln>
                    <a:noFill/>
                  </a:ln>
                  <a:solidFill>
                    <a:srgbClr val="262626"/>
                  </a:solidFill>
                  <a:effectLst/>
                  <a:uLnTx/>
                  <a:uFillTx/>
                  <a:latin typeface="Calibri"/>
                  <a:cs typeface="Calibri"/>
                  <a:sym typeface="Calibri"/>
                </a:rPr>
                <a:t>A </a:t>
              </a:r>
              <a:r>
                <a:rPr kumimoji="0" sz="1600" b="0" i="0" u="none" strike="noStrike" kern="0" cap="none" spc="0" normalizeH="0" baseline="0" noProof="0" dirty="0">
                  <a:ln>
                    <a:noFill/>
                  </a:ln>
                  <a:solidFill>
                    <a:srgbClr val="262626"/>
                  </a:solidFill>
                  <a:effectLst/>
                  <a:uLnTx/>
                  <a:uFillTx/>
                  <a:latin typeface="Calibri"/>
                  <a:cs typeface="Calibri"/>
                  <a:sym typeface="Calibri"/>
                </a:rPr>
                <a:t>WCO has $5,000.00 in debt divided by </a:t>
              </a:r>
              <a:r>
                <a:rPr kumimoji="0" lang="en-US" sz="1600" b="0" i="0" u="none" strike="noStrike" kern="0" cap="none" spc="0" normalizeH="0" baseline="0" noProof="0" dirty="0">
                  <a:ln>
                    <a:noFill/>
                  </a:ln>
                  <a:solidFill>
                    <a:srgbClr val="262626"/>
                  </a:solidFill>
                  <a:effectLst/>
                  <a:uLnTx/>
                  <a:uFillTx/>
                  <a:latin typeface="Calibri"/>
                  <a:cs typeface="Calibri"/>
                  <a:sym typeface="Calibri"/>
                </a:rPr>
                <a:t>  	</a:t>
              </a:r>
              <a:r>
                <a:rPr kumimoji="0" sz="1600" b="0" i="0" u="none" strike="noStrike" kern="0" cap="none" spc="0" normalizeH="0" baseline="0" noProof="0" dirty="0">
                  <a:ln>
                    <a:noFill/>
                  </a:ln>
                  <a:solidFill>
                    <a:srgbClr val="262626"/>
                  </a:solidFill>
                  <a:effectLst/>
                  <a:uLnTx/>
                  <a:uFillTx/>
                  <a:latin typeface="Calibri"/>
                  <a:cs typeface="Calibri"/>
                  <a:sym typeface="Calibri"/>
                </a:rPr>
                <a:t>$1,000.00 = 5. </a:t>
              </a:r>
              <a:endParaRPr kumimoji="0" lang="en-US" sz="1600" b="0" i="0" u="none" strike="noStrike" kern="0" cap="none" spc="0" normalizeH="0" baseline="0" noProof="0" dirty="0">
                <a:ln>
                  <a:noFill/>
                </a:ln>
                <a:solidFill>
                  <a:srgbClr val="262626"/>
                </a:solidFill>
                <a:effectLst/>
                <a:uLnTx/>
                <a:uFillTx/>
                <a:latin typeface="Calibri"/>
                <a:cs typeface="Calibri"/>
                <a:sym typeface="Calibri"/>
              </a:endParaRPr>
            </a:p>
            <a:p>
              <a:pPr marL="0" marR="0" lvl="0" indent="274235" algn="l" defTabSz="457034" rtl="0" eaLnBrk="1" fontAlgn="auto" latinLnBrk="0" hangingPunct="0">
                <a:lnSpc>
                  <a:spcPct val="100000"/>
                </a:lnSpc>
                <a:spcBef>
                  <a:spcPts val="600"/>
                </a:spcBef>
                <a:spcAft>
                  <a:spcPts val="0"/>
                </a:spcAft>
                <a:buClrTx/>
                <a:buSzTx/>
                <a:buFontTx/>
                <a:buNone/>
                <a:tabLst/>
                <a:defRPr sz="1600" b="1">
                  <a:solidFill>
                    <a:srgbClr val="262626"/>
                  </a:solidFill>
                </a:defRPr>
              </a:pPr>
              <a:r>
                <a:rPr kumimoji="0" lang="en-US" sz="1600" b="1" i="0" u="none" strike="noStrike" kern="0" cap="none" spc="0" normalizeH="0" baseline="0" noProof="0" dirty="0">
                  <a:ln>
                    <a:noFill/>
                  </a:ln>
                  <a:solidFill>
                    <a:srgbClr val="262626"/>
                  </a:solidFill>
                  <a:effectLst/>
                  <a:uLnTx/>
                  <a:uFillTx/>
                  <a:latin typeface="Calibri"/>
                  <a:cs typeface="Calibri"/>
                  <a:sym typeface="Calibri"/>
                </a:rPr>
                <a:t>	</a:t>
              </a:r>
              <a:r>
                <a:rPr kumimoji="0" sz="1600" b="1" i="0" u="none" strike="noStrike" kern="0" cap="none" spc="0" normalizeH="0" baseline="0" noProof="0" dirty="0">
                  <a:ln>
                    <a:noFill/>
                  </a:ln>
                  <a:solidFill>
                    <a:srgbClr val="262626"/>
                  </a:solidFill>
                  <a:effectLst/>
                  <a:uLnTx/>
                  <a:uFillTx/>
                  <a:latin typeface="Calibri"/>
                  <a:cs typeface="Calibri"/>
                  <a:sym typeface="Calibri"/>
                </a:rPr>
                <a:t>Therefore, just 5 new sales could pay for the </a:t>
              </a:r>
              <a:r>
                <a:rPr kumimoji="0" lang="en-US" sz="1600" b="1" i="0" u="none" strike="noStrike" kern="0" cap="none" spc="0" normalizeH="0" baseline="0" noProof="0" dirty="0">
                  <a:ln>
                    <a:noFill/>
                  </a:ln>
                  <a:solidFill>
                    <a:srgbClr val="262626"/>
                  </a:solidFill>
                  <a:effectLst/>
                  <a:uLnTx/>
                  <a:uFillTx/>
                  <a:latin typeface="Calibri"/>
                  <a:cs typeface="Calibri"/>
                  <a:sym typeface="Calibri"/>
                </a:rPr>
                <a:t>	</a:t>
              </a:r>
              <a:r>
                <a:rPr kumimoji="0" sz="1600" b="1" i="0" u="none" strike="noStrike" kern="0" cap="none" spc="0" normalizeH="0" baseline="0" noProof="0" dirty="0">
                  <a:ln>
                    <a:noFill/>
                  </a:ln>
                  <a:solidFill>
                    <a:srgbClr val="262626"/>
                  </a:solidFill>
                  <a:effectLst/>
                  <a:uLnTx/>
                  <a:uFillTx/>
                  <a:latin typeface="Calibri"/>
                  <a:cs typeface="Calibri"/>
                  <a:sym typeface="Calibri"/>
                </a:rPr>
                <a:t>initial goal of $</a:t>
              </a:r>
              <a:r>
                <a:rPr kumimoji="0" sz="1600" b="1" i="0" u="none" strike="noStrike" kern="0" cap="none" spc="0" normalizeH="0" baseline="0" noProof="0" dirty="0" smtClean="0">
                  <a:ln>
                    <a:noFill/>
                  </a:ln>
                  <a:solidFill>
                    <a:srgbClr val="262626"/>
                  </a:solidFill>
                  <a:effectLst/>
                  <a:uLnTx/>
                  <a:uFillTx/>
                  <a:latin typeface="Calibri"/>
                  <a:cs typeface="Calibri"/>
                  <a:sym typeface="Calibri"/>
                </a:rPr>
                <a:t>5,000. </a:t>
              </a:r>
              <a:r>
                <a:rPr kumimoji="0" sz="1600" b="1" i="0" u="none" strike="noStrike" kern="0" cap="none" spc="0" normalizeH="0" baseline="0" noProof="0" dirty="0">
                  <a:ln>
                    <a:noFill/>
                  </a:ln>
                  <a:solidFill>
                    <a:srgbClr val="262626"/>
                  </a:solidFill>
                  <a:effectLst/>
                  <a:uLnTx/>
                  <a:uFillTx/>
                  <a:latin typeface="Calibri"/>
                  <a:cs typeface="Calibri"/>
                  <a:sym typeface="Calibri"/>
                </a:rPr>
                <a:t/>
              </a:r>
              <a:br>
                <a:rPr kumimoji="0" sz="1600" b="1" i="0" u="none" strike="noStrike" kern="0" cap="none" spc="0" normalizeH="0" baseline="0" noProof="0" dirty="0">
                  <a:ln>
                    <a:noFill/>
                  </a:ln>
                  <a:solidFill>
                    <a:srgbClr val="262626"/>
                  </a:solidFill>
                  <a:effectLst/>
                  <a:uLnTx/>
                  <a:uFillTx/>
                  <a:latin typeface="Calibri"/>
                  <a:cs typeface="Calibri"/>
                  <a:sym typeface="Calibri"/>
                </a:rPr>
              </a:br>
              <a:endParaRPr kumimoji="0" sz="1600" b="1" i="0" u="none" strike="noStrike" kern="0" cap="none" spc="0" normalizeH="0" baseline="0" noProof="0" dirty="0">
                <a:ln>
                  <a:noFill/>
                </a:ln>
                <a:solidFill>
                  <a:srgbClr val="262626"/>
                </a:solidFill>
                <a:effectLst/>
                <a:uLnTx/>
                <a:uFillTx/>
                <a:latin typeface="Calibri"/>
                <a:cs typeface="Calibri"/>
                <a:sym typeface="Calibri"/>
              </a:endParaRPr>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275" y="0"/>
            <a:ext cx="4485918" cy="3751856"/>
          </a:xfrm>
          <a:prstGeom prst="rect">
            <a:avLst/>
          </a:prstGeom>
          <a:ln w="12700">
            <a:miter lim="400000"/>
          </a:ln>
        </p:spPr>
      </p:pic>
      <p:sp>
        <p:nvSpPr>
          <p:cNvPr id="1465" name="Shape 1465"/>
          <p:cNvSpPr/>
          <p:nvPr/>
        </p:nvSpPr>
        <p:spPr>
          <a:xfrm>
            <a:off x="0" y="3956370"/>
            <a:ext cx="4461641" cy="892524"/>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26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600" b="1" i="0" u="none" strike="noStrike" kern="0" cap="all" spc="0" normalizeH="0" baseline="0" noProof="0">
                <a:ln>
                  <a:noFill/>
                </a:ln>
                <a:solidFill>
                  <a:srgbClr val="FFFFFF"/>
                </a:solidFill>
                <a:effectLst/>
                <a:uLnTx/>
                <a:uFillTx/>
                <a:latin typeface="Calibri"/>
                <a:cs typeface="Calibri"/>
                <a:sym typeface="Calibri"/>
              </a:rPr>
              <a:t>Short term goals can be met with retail profits</a:t>
            </a:r>
          </a:p>
        </p:txBody>
      </p:sp>
      <p:sp>
        <p:nvSpPr>
          <p:cNvPr id="8" name="Oval 7" hidden="1"/>
          <p:cNvSpPr/>
          <p:nvPr/>
        </p:nvSpPr>
        <p:spPr>
          <a:xfrm>
            <a:off x="228600" y="379141"/>
            <a:ext cx="914400" cy="519344"/>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41004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Each active client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generates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5, 30 or 35 BV / Mo.</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Each website sold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Generates at least 230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all" spc="0" normalizeH="0" baseline="0" noProof="0" dirty="0">
                  <a:ln>
                    <a:noFill/>
                  </a:ln>
                  <a:solidFill>
                    <a:prstClr val="white"/>
                  </a:solidFill>
                  <a:effectLst/>
                  <a:uLnTx/>
                  <a:uFillTx/>
                  <a:latin typeface="Calibri"/>
                  <a:cs typeface="Helvetica"/>
                  <a:sym typeface="Calibri"/>
                </a:rPr>
                <a:t>DIGITAL MARKETING PRODUCTS GENERATE ADDITIONAL </a:t>
              </a:r>
              <a:br>
                <a:rPr kumimoji="0" lang="en-US" sz="1800" b="1" i="0" u="none" strike="noStrike" kern="0" cap="all" spc="0" normalizeH="0" baseline="0" noProof="0" dirty="0">
                  <a:ln>
                    <a:noFill/>
                  </a:ln>
                  <a:solidFill>
                    <a:prstClr val="white"/>
                  </a:solidFill>
                  <a:effectLst/>
                  <a:uLnTx/>
                  <a:uFillTx/>
                  <a:latin typeface="Calibri"/>
                  <a:cs typeface="Helvetica"/>
                  <a:sym typeface="Calibri"/>
                </a:rPr>
              </a:br>
              <a:r>
                <a:rPr kumimoji="0" lang="en-US" sz="1800" b="1" i="0" u="none" strike="noStrike" kern="0" cap="all" spc="0" normalizeH="0" baseline="0" noProof="0" dirty="0">
                  <a:ln>
                    <a:noFill/>
                  </a:ln>
                  <a:solidFill>
                    <a:prstClr val="white"/>
                  </a:solidFill>
                  <a:effectLst/>
                  <a:uLnTx/>
                  <a:uFillTx/>
                  <a:latin typeface="Calibri"/>
                  <a:cs typeface="Helvetica"/>
                  <a:sym typeface="Calibri"/>
                </a:rPr>
                <a:t> BV AND RETAIL PROFITS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126132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439338" y="4388581"/>
            <a:ext cx="138368" cy="346182"/>
          </a:xfrm>
          <a:prstGeom prst="rect">
            <a:avLst/>
          </a:prstGeom>
          <a:noFill/>
        </p:spPr>
        <p:txBody>
          <a:bodyPr wrap="none" lIns="68483" tIns="34257" rIns="68483" bIns="34257" rtlCol="0">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j-ea"/>
              <a:cs typeface="+mj-cs"/>
              <a:sym typeface="Calibri"/>
            </a:endParaRPr>
          </a:p>
        </p:txBody>
      </p:sp>
      <p:sp>
        <p:nvSpPr>
          <p:cNvPr id="3" name="TextBox 2"/>
          <p:cNvSpPr txBox="1"/>
          <p:nvPr/>
        </p:nvSpPr>
        <p:spPr>
          <a:xfrm>
            <a:off x="719674" y="282246"/>
            <a:ext cx="138368" cy="346182"/>
          </a:xfrm>
          <a:prstGeom prst="rect">
            <a:avLst/>
          </a:prstGeom>
          <a:noFill/>
        </p:spPr>
        <p:txBody>
          <a:bodyPr wrap="none" lIns="68483" tIns="34257" rIns="68483" bIns="34257" rtlCol="0">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j-ea"/>
              <a:cs typeface="+mj-cs"/>
              <a:sym typeface="Calibri"/>
            </a:endParaRPr>
          </a:p>
        </p:txBody>
      </p:sp>
      <p:sp>
        <p:nvSpPr>
          <p:cNvPr id="7" name="Rectangle 6"/>
          <p:cNvSpPr/>
          <p:nvPr/>
        </p:nvSpPr>
        <p:spPr>
          <a:xfrm>
            <a:off x="121054" y="651563"/>
            <a:ext cx="8947537" cy="926021"/>
          </a:xfrm>
          <a:prstGeom prst="rect">
            <a:avLst/>
          </a:prstGeom>
        </p:spPr>
        <p:txBody>
          <a:bodyPr wrap="square" lIns="68483" tIns="34257" rIns="68483" bIns="34257">
            <a:spAutoFit/>
          </a:bodyPr>
          <a:lstStyle/>
          <a:p>
            <a:pPr marL="0" marR="0" lvl="0" indent="0" algn="ctr" defTabSz="913029"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Century Gothic"/>
                <a:sym typeface="Calibri"/>
              </a:rPr>
              <a:t>A PROVEN, DUPLICATABLE, SYSTEM TO PROVIDE </a:t>
            </a:r>
          </a:p>
          <a:p>
            <a:pPr marL="0" marR="0" lvl="0" indent="0" algn="ctr" defTabSz="913029"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Century Gothic"/>
                <a:sym typeface="Calibri"/>
              </a:rPr>
              <a:t>SMALL BUSINESS OWNERS AN EFFECTIVE INTERNET PRESENCE</a:t>
            </a:r>
          </a:p>
        </p:txBody>
      </p:sp>
      <p:sp>
        <p:nvSpPr>
          <p:cNvPr id="17" name="Rectangle 16"/>
          <p:cNvSpPr/>
          <p:nvPr/>
        </p:nvSpPr>
        <p:spPr>
          <a:xfrm>
            <a:off x="121053" y="1783047"/>
            <a:ext cx="8947537" cy="553931"/>
          </a:xfrm>
          <a:prstGeom prst="rect">
            <a:avLst/>
          </a:prstGeom>
        </p:spPr>
        <p:txBody>
          <a:bodyPr wrap="square" lIns="68483" tIns="34257" rIns="68483" bIns="34257">
            <a:spAutoFit/>
          </a:bodyPr>
          <a:lstStyle/>
          <a:p>
            <a:pPr marL="0" marR="0" lvl="0" indent="0" algn="ctr" defTabSz="913029" rtl="0" eaLnBrk="1" fontAlgn="auto" latinLnBrk="0" hangingPunct="1">
              <a:lnSpc>
                <a:spcPct val="120000"/>
              </a:lnSpc>
              <a:spcBef>
                <a:spcPts val="0"/>
              </a:spcBef>
              <a:spcAft>
                <a:spcPts val="0"/>
              </a:spcAft>
              <a:buClrTx/>
              <a:buSzTx/>
              <a:buFontTx/>
              <a:buNone/>
              <a:tabLst/>
              <a:defRPr/>
            </a:pPr>
            <a:r>
              <a:rPr kumimoji="0" lang="en-US" sz="2625" b="1" i="0" u="none" strike="noStrike" kern="1200" cap="none" spc="0" normalizeH="0" baseline="0" noProof="0" dirty="0">
                <a:ln>
                  <a:noFill/>
                </a:ln>
                <a:solidFill>
                  <a:prstClr val="white"/>
                </a:solidFill>
                <a:effectLst/>
                <a:uLnTx/>
                <a:uFillTx/>
                <a:latin typeface="Calibri"/>
                <a:ea typeface="+mj-ea"/>
                <a:cs typeface="Century Gothic"/>
                <a:sym typeface="Calibri"/>
              </a:rPr>
              <a:t>TOGETHER, WE HELP BUSINESSES AND </a:t>
            </a:r>
            <a:r>
              <a:rPr kumimoji="0" lang="en-US" sz="2625" b="1" i="0" u="none" strike="noStrike" kern="1200" cap="none" spc="0" normalizeH="0" baseline="0" noProof="0" dirty="0" smtClean="0">
                <a:ln>
                  <a:noFill/>
                </a:ln>
                <a:solidFill>
                  <a:prstClr val="white"/>
                </a:solidFill>
                <a:effectLst/>
                <a:uLnTx/>
                <a:uFillTx/>
                <a:latin typeface="Calibri"/>
                <a:ea typeface="+mj-ea"/>
                <a:cs typeface="Century Gothic"/>
                <a:sym typeface="Calibri"/>
              </a:rPr>
              <a:t>ORGANISATIONS </a:t>
            </a:r>
            <a:r>
              <a:rPr kumimoji="0" lang="en-US" sz="2625" b="1" i="0" u="none" strike="noStrike" kern="1200" cap="none" spc="0" normalizeH="0" baseline="0" noProof="0" dirty="0">
                <a:ln>
                  <a:noFill/>
                </a:ln>
                <a:solidFill>
                  <a:prstClr val="white"/>
                </a:solidFill>
                <a:effectLst/>
                <a:uLnTx/>
                <a:uFillTx/>
                <a:latin typeface="Calibri"/>
                <a:ea typeface="+mj-ea"/>
                <a:cs typeface="Century Gothic"/>
                <a:sym typeface="Calibri"/>
              </a:rPr>
              <a:t>WITH:</a:t>
            </a:r>
          </a:p>
        </p:txBody>
      </p:sp>
      <p:sp>
        <p:nvSpPr>
          <p:cNvPr id="19" name="Rectangle 18"/>
          <p:cNvSpPr/>
          <p:nvPr/>
        </p:nvSpPr>
        <p:spPr>
          <a:xfrm>
            <a:off x="147920" y="2664420"/>
            <a:ext cx="4246197" cy="6096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114125" marR="0" lvl="1" indent="0" algn="l" defTabSz="913029" rtl="0" eaLnBrk="1" fontAlgn="auto" latinLnBrk="0" hangingPunct="1">
              <a:lnSpc>
                <a:spcPct val="100000"/>
              </a:lnSpc>
              <a:spcBef>
                <a:spcPts val="0"/>
              </a:spcBef>
              <a:spcAft>
                <a:spcPts val="0"/>
              </a:spcAft>
              <a:buClrTx/>
              <a:buSzTx/>
              <a:buFontTx/>
              <a:buNone/>
              <a:tabLst/>
              <a:defRPr/>
            </a:pPr>
            <a:r>
              <a:rPr kumimoji="0" lang="en-US" sz="1575" b="1" i="0" u="none" strike="noStrike" kern="1200" cap="all" spc="0" normalizeH="0" baseline="0" noProof="0" dirty="0">
                <a:ln>
                  <a:noFill/>
                </a:ln>
                <a:solidFill>
                  <a:prstClr val="white"/>
                </a:solidFill>
                <a:effectLst/>
                <a:uLnTx/>
                <a:uFillTx/>
                <a:latin typeface="Calibri"/>
                <a:ea typeface="ＭＳ Ｐゴシック" charset="0"/>
                <a:cs typeface="Century Gothic"/>
                <a:sym typeface="Calibri"/>
              </a:rPr>
              <a:t>Increasing Revenues</a:t>
            </a:r>
          </a:p>
        </p:txBody>
      </p:sp>
      <p:sp>
        <p:nvSpPr>
          <p:cNvPr id="20" name="Rectangle 19"/>
          <p:cNvSpPr/>
          <p:nvPr/>
        </p:nvSpPr>
        <p:spPr>
          <a:xfrm>
            <a:off x="147920" y="3350220"/>
            <a:ext cx="4246197" cy="6096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114125" marR="0" lvl="1" indent="0" algn="l" defTabSz="913029" rtl="0" eaLnBrk="1" fontAlgn="auto" latinLnBrk="0" hangingPunct="1">
              <a:lnSpc>
                <a:spcPct val="120000"/>
              </a:lnSpc>
              <a:spcBef>
                <a:spcPts val="0"/>
              </a:spcBef>
              <a:spcAft>
                <a:spcPts val="0"/>
              </a:spcAft>
              <a:buClrTx/>
              <a:buSzTx/>
              <a:buFontTx/>
              <a:buNone/>
              <a:tabLst/>
              <a:defRPr/>
            </a:pPr>
            <a:r>
              <a:rPr kumimoji="0" lang="en-US" sz="1575" b="1" i="0" u="none" strike="noStrike" kern="1200" cap="all" spc="0" normalizeH="0" baseline="0" noProof="0" dirty="0">
                <a:ln>
                  <a:noFill/>
                </a:ln>
                <a:solidFill>
                  <a:prstClr val="white"/>
                </a:solidFill>
                <a:effectLst/>
                <a:uLnTx/>
                <a:uFillTx/>
                <a:latin typeface="Calibri"/>
                <a:ea typeface="ＭＳ Ｐゴシック" charset="0"/>
                <a:cs typeface="Century Gothic"/>
                <a:sym typeface="Calibri"/>
              </a:rPr>
              <a:t>Decreasing Expenses</a:t>
            </a:r>
          </a:p>
        </p:txBody>
      </p:sp>
      <p:sp>
        <p:nvSpPr>
          <p:cNvPr id="21" name="Rectangle 20"/>
          <p:cNvSpPr/>
          <p:nvPr/>
        </p:nvSpPr>
        <p:spPr>
          <a:xfrm>
            <a:off x="150868" y="4036020"/>
            <a:ext cx="4243248" cy="6096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114125" marR="0" lvl="1" indent="0" algn="l" defTabSz="913029" rtl="0" eaLnBrk="1" fontAlgn="auto" latinLnBrk="0" hangingPunct="1">
              <a:lnSpc>
                <a:spcPct val="120000"/>
              </a:lnSpc>
              <a:spcBef>
                <a:spcPts val="0"/>
              </a:spcBef>
              <a:spcAft>
                <a:spcPts val="0"/>
              </a:spcAft>
              <a:buClrTx/>
              <a:buSzTx/>
              <a:buFontTx/>
              <a:buNone/>
              <a:tabLst/>
              <a:defRPr/>
            </a:pPr>
            <a:r>
              <a:rPr kumimoji="0" lang="en-US" sz="1575" b="1" i="0" u="none" strike="noStrike" kern="1200" cap="all" spc="0" normalizeH="0" baseline="0" noProof="0" dirty="0">
                <a:ln>
                  <a:noFill/>
                </a:ln>
                <a:solidFill>
                  <a:prstClr val="white"/>
                </a:solidFill>
                <a:effectLst/>
                <a:uLnTx/>
                <a:uFillTx/>
                <a:latin typeface="Calibri"/>
                <a:ea typeface="ＭＳ Ｐゴシック" charset="0"/>
                <a:cs typeface="Century Gothic"/>
                <a:sym typeface="Calibri"/>
              </a:rPr>
              <a:t>Increasing Customer Satisfaction</a:t>
            </a:r>
          </a:p>
        </p:txBody>
      </p:sp>
      <p:sp>
        <p:nvSpPr>
          <p:cNvPr id="22" name="Rectangle 21"/>
          <p:cNvSpPr/>
          <p:nvPr/>
        </p:nvSpPr>
        <p:spPr>
          <a:xfrm>
            <a:off x="4677897" y="2664420"/>
            <a:ext cx="4296538" cy="6096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205435" marR="0" lvl="1" indent="0" algn="r" defTabSz="913029" rtl="0" eaLnBrk="1" fontAlgn="auto" latinLnBrk="0" hangingPunct="1">
              <a:lnSpc>
                <a:spcPct val="120000"/>
              </a:lnSpc>
              <a:spcBef>
                <a:spcPts val="0"/>
              </a:spcBef>
              <a:spcAft>
                <a:spcPts val="0"/>
              </a:spcAft>
              <a:buClrTx/>
              <a:buSzTx/>
              <a:buFontTx/>
              <a:buNone/>
              <a:tabLst/>
              <a:defRPr/>
            </a:pPr>
            <a:r>
              <a:rPr kumimoji="0" lang="en-US" sz="1575" b="1" i="0" u="none" strike="noStrike" kern="1200" cap="all" spc="0" normalizeH="0" baseline="0" noProof="0" dirty="0">
                <a:ln>
                  <a:noFill/>
                </a:ln>
                <a:solidFill>
                  <a:prstClr val="white"/>
                </a:solidFill>
                <a:effectLst/>
                <a:uLnTx/>
                <a:uFillTx/>
                <a:latin typeface="Calibri"/>
                <a:ea typeface="ＭＳ Ｐゴシック" charset="0"/>
                <a:cs typeface="Century Gothic"/>
                <a:sym typeface="Calibri"/>
              </a:rPr>
              <a:t>STREAMLINING BUSINESS PRACTICES </a:t>
            </a:r>
          </a:p>
        </p:txBody>
      </p:sp>
      <p:sp>
        <p:nvSpPr>
          <p:cNvPr id="23" name="Rectangle 22"/>
          <p:cNvSpPr/>
          <p:nvPr/>
        </p:nvSpPr>
        <p:spPr>
          <a:xfrm>
            <a:off x="4677896" y="3348809"/>
            <a:ext cx="4300437" cy="6096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114125" marR="0" lvl="1" indent="0" algn="r" defTabSz="913029" rtl="0" eaLnBrk="1" fontAlgn="auto" latinLnBrk="0" hangingPunct="1">
              <a:lnSpc>
                <a:spcPct val="120000"/>
              </a:lnSpc>
              <a:spcBef>
                <a:spcPts val="0"/>
              </a:spcBef>
              <a:spcAft>
                <a:spcPts val="0"/>
              </a:spcAft>
              <a:buClrTx/>
              <a:buSzTx/>
              <a:buFontTx/>
              <a:buNone/>
              <a:tabLst/>
              <a:defRPr/>
            </a:pPr>
            <a:r>
              <a:rPr kumimoji="0" lang="en-US" sz="1575" b="1" i="0" u="none" strike="noStrike" kern="1200" cap="all" spc="0" normalizeH="0" baseline="0" noProof="0" dirty="0">
                <a:ln>
                  <a:noFill/>
                </a:ln>
                <a:solidFill>
                  <a:prstClr val="white"/>
                </a:solidFill>
                <a:effectLst/>
                <a:uLnTx/>
                <a:uFillTx/>
                <a:latin typeface="Calibri"/>
                <a:ea typeface="ＭＳ Ｐゴシック" charset="0"/>
                <a:cs typeface="Century Gothic"/>
                <a:sym typeface="Calibri"/>
              </a:rPr>
              <a:t>INCREASING ENGAGEMENT</a:t>
            </a:r>
          </a:p>
        </p:txBody>
      </p:sp>
      <p:sp>
        <p:nvSpPr>
          <p:cNvPr id="24" name="Rectangle 23"/>
          <p:cNvSpPr/>
          <p:nvPr/>
        </p:nvSpPr>
        <p:spPr>
          <a:xfrm>
            <a:off x="4677897" y="4090617"/>
            <a:ext cx="4296538" cy="6096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114125" marR="0" lvl="1" indent="0" algn="r" defTabSz="913029" rtl="0" eaLnBrk="1" fontAlgn="auto" latinLnBrk="0" hangingPunct="1">
              <a:lnSpc>
                <a:spcPct val="120000"/>
              </a:lnSpc>
              <a:spcBef>
                <a:spcPts val="0"/>
              </a:spcBef>
              <a:spcAft>
                <a:spcPts val="0"/>
              </a:spcAft>
              <a:buClrTx/>
              <a:buSzTx/>
              <a:buFontTx/>
              <a:buNone/>
              <a:tabLst/>
              <a:defRPr/>
            </a:pPr>
            <a:r>
              <a:rPr kumimoji="0" lang="en-US" sz="1575" b="1" i="0" u="none" strike="noStrike" kern="1200" cap="all" spc="0" normalizeH="0" baseline="0" noProof="0" dirty="0">
                <a:ln>
                  <a:noFill/>
                </a:ln>
                <a:solidFill>
                  <a:prstClr val="white"/>
                </a:solidFill>
                <a:effectLst/>
                <a:uLnTx/>
                <a:uFillTx/>
                <a:latin typeface="Calibri"/>
                <a:ea typeface="ＭＳ Ｐゴシック" charset="0"/>
                <a:cs typeface="Century Gothic"/>
                <a:sym typeface="Calibri"/>
              </a:rPr>
              <a:t>MARKETING THEIR BUSINESS</a:t>
            </a:r>
          </a:p>
        </p:txBody>
      </p:sp>
    </p:spTree>
    <p:extLst>
      <p:ext uri="{BB962C8B-B14F-4D97-AF65-F5344CB8AC3E}">
        <p14:creationId xmlns:p14="http://schemas.microsoft.com/office/powerpoint/2010/main" val="26153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0" y="0"/>
            <a:ext cx="4914900" cy="5143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marL="0" marR="0" lvl="0" indent="0" algn="ctr" defTabSz="45703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grpSp>
        <p:nvGrpSpPr>
          <p:cNvPr id="32" name="Group 31"/>
          <p:cNvGrpSpPr/>
          <p:nvPr/>
        </p:nvGrpSpPr>
        <p:grpSpPr>
          <a:xfrm>
            <a:off x="4526211" y="1298004"/>
            <a:ext cx="4265014" cy="3499680"/>
            <a:chOff x="4407907" y="1514936"/>
            <a:chExt cx="4265014" cy="3499679"/>
          </a:xfrm>
        </p:grpSpPr>
        <p:cxnSp>
          <p:nvCxnSpPr>
            <p:cNvPr id="18" name="Straight Connector 17"/>
            <p:cNvCxnSpPr/>
            <p:nvPr/>
          </p:nvCxnSpPr>
          <p:spPr>
            <a:xfrm>
              <a:off x="6518218" y="1514936"/>
              <a:ext cx="0" cy="28198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07907" y="1688027"/>
              <a:ext cx="2068580" cy="461665"/>
            </a:xfrm>
            <a:prstGeom prst="rect">
              <a:avLst/>
            </a:prstGeom>
          </p:spPr>
          <p:txBody>
            <a:bodyPr wrap="none">
              <a:spAutoFit/>
            </a:bodyPr>
            <a:lstStyle/>
            <a:p>
              <a:pPr marL="0" marR="0" lvl="0" indent="0" algn="l" defTabSz="914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sym typeface="Calibri"/>
                </a:rPr>
                <a:t>PROFESSIONAL</a:t>
              </a:r>
            </a:p>
          </p:txBody>
        </p:sp>
        <p:sp>
          <p:nvSpPr>
            <p:cNvPr id="26" name="Rectangle 25"/>
            <p:cNvSpPr/>
            <p:nvPr/>
          </p:nvSpPr>
          <p:spPr>
            <a:xfrm>
              <a:off x="6660314" y="1657350"/>
              <a:ext cx="1822165" cy="461665"/>
            </a:xfrm>
            <a:prstGeom prst="rect">
              <a:avLst/>
            </a:prstGeom>
          </p:spPr>
          <p:txBody>
            <a:bodyPr wrap="none">
              <a:spAutoFit/>
            </a:bodyPr>
            <a:lstStyle/>
            <a:p>
              <a:pPr marL="0" marR="0" lvl="0" indent="0" algn="l" defTabSz="914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sym typeface="Calibri"/>
                </a:rPr>
                <a:t>AFFORDABLE</a:t>
              </a:r>
            </a:p>
          </p:txBody>
        </p:sp>
        <p:sp>
          <p:nvSpPr>
            <p:cNvPr id="27" name="Rectangle 26"/>
            <p:cNvSpPr/>
            <p:nvPr/>
          </p:nvSpPr>
          <p:spPr>
            <a:xfrm>
              <a:off x="4567996" y="2531507"/>
              <a:ext cx="1621672" cy="830997"/>
            </a:xfrm>
            <a:prstGeom prst="rect">
              <a:avLst/>
            </a:prstGeom>
          </p:spPr>
          <p:txBody>
            <a:bodyPr wrap="square">
              <a:spAutoFit/>
            </a:bodyPr>
            <a:lstStyle/>
            <a:p>
              <a:pPr marL="0" marR="0" lvl="0" indent="0" algn="r" defTabSz="914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sym typeface="Calibri"/>
                </a:rPr>
                <a:t>EASY TO MAINTAIN</a:t>
              </a:r>
            </a:p>
          </p:txBody>
        </p:sp>
        <p:sp>
          <p:nvSpPr>
            <p:cNvPr id="28" name="Rectangle 27"/>
            <p:cNvSpPr/>
            <p:nvPr/>
          </p:nvSpPr>
          <p:spPr>
            <a:xfrm>
              <a:off x="6653009" y="2628792"/>
              <a:ext cx="2019912" cy="461665"/>
            </a:xfrm>
            <a:prstGeom prst="rect">
              <a:avLst/>
            </a:prstGeom>
          </p:spPr>
          <p:txBody>
            <a:bodyPr wrap="none">
              <a:spAutoFit/>
            </a:bodyPr>
            <a:lstStyle/>
            <a:p>
              <a:pPr marL="0" marR="0" lvl="0" indent="0" algn="l" defTabSz="914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sym typeface="Calibri"/>
                </a:rPr>
                <a:t>ALL-INCLUSIVE</a:t>
              </a:r>
            </a:p>
          </p:txBody>
        </p:sp>
        <p:sp>
          <p:nvSpPr>
            <p:cNvPr id="29" name="Rectangle 28"/>
            <p:cNvSpPr/>
            <p:nvPr/>
          </p:nvSpPr>
          <p:spPr>
            <a:xfrm>
              <a:off x="4932611" y="3649710"/>
              <a:ext cx="1150892" cy="461665"/>
            </a:xfrm>
            <a:prstGeom prst="rect">
              <a:avLst/>
            </a:prstGeom>
          </p:spPr>
          <p:txBody>
            <a:bodyPr wrap="none">
              <a:spAutoFit/>
            </a:bodyPr>
            <a:lstStyle/>
            <a:p>
              <a:pPr marL="0" marR="0" lvl="0" indent="0" algn="l" defTabSz="914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sym typeface="Calibri"/>
                </a:rPr>
                <a:t>SECURE</a:t>
              </a:r>
            </a:p>
          </p:txBody>
        </p:sp>
        <p:sp>
          <p:nvSpPr>
            <p:cNvPr id="30" name="Rectangle 29"/>
            <p:cNvSpPr/>
            <p:nvPr/>
          </p:nvSpPr>
          <p:spPr>
            <a:xfrm>
              <a:off x="6722447" y="3650218"/>
              <a:ext cx="1698094" cy="461665"/>
            </a:xfrm>
            <a:prstGeom prst="rect">
              <a:avLst/>
            </a:prstGeom>
          </p:spPr>
          <p:txBody>
            <a:bodyPr wrap="none">
              <a:spAutoFit/>
            </a:bodyPr>
            <a:lstStyle/>
            <a:p>
              <a:pPr marL="0" marR="0" lvl="0" indent="0" algn="l" defTabSz="914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sym typeface="Calibri"/>
                </a:rPr>
                <a:t>SUPPORTED</a:t>
              </a:r>
            </a:p>
          </p:txBody>
        </p:sp>
        <p:sp>
          <p:nvSpPr>
            <p:cNvPr id="31" name="Rectangle 30"/>
            <p:cNvSpPr/>
            <p:nvPr/>
          </p:nvSpPr>
          <p:spPr>
            <a:xfrm>
              <a:off x="5414960" y="4552950"/>
              <a:ext cx="2141035" cy="461665"/>
            </a:xfrm>
            <a:prstGeom prst="rect">
              <a:avLst/>
            </a:prstGeom>
          </p:spPr>
          <p:txBody>
            <a:bodyPr wrap="none">
              <a:spAutoFit/>
            </a:bodyPr>
            <a:lstStyle/>
            <a:p>
              <a:pPr marL="0" marR="0" lvl="0" indent="0" algn="ctr" defTabSz="914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sym typeface="Calibri"/>
                </a:rPr>
                <a:t>A PARTNERSHIP</a:t>
              </a:r>
            </a:p>
          </p:txBody>
        </p:sp>
      </p:grpSp>
      <p:sp>
        <p:nvSpPr>
          <p:cNvPr id="33" name="Rectangle 32"/>
          <p:cNvSpPr/>
          <p:nvPr/>
        </p:nvSpPr>
        <p:spPr>
          <a:xfrm>
            <a:off x="4343400" y="220786"/>
            <a:ext cx="4686300" cy="1077218"/>
          </a:xfrm>
          <a:prstGeom prst="rect">
            <a:avLst/>
          </a:prstGeom>
        </p:spPr>
        <p:txBody>
          <a:bodyPr wrap="square" lIns="91412" tIns="45706" rIns="91412" bIns="45706">
            <a:spAutoFit/>
          </a:bodyPr>
          <a:lstStyle/>
          <a:p>
            <a:pPr marL="0" marR="0" lvl="0" indent="0" algn="ctr" defTabSz="9140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a:noFill/>
                </a:ln>
                <a:solidFill>
                  <a:prstClr val="white"/>
                </a:solidFill>
                <a:effectLst/>
                <a:uLnTx/>
                <a:uFillTx/>
                <a:latin typeface="Calibri"/>
                <a:ea typeface="+mj-ea"/>
                <a:cs typeface="+mj-cs"/>
                <a:sym typeface="Calibri"/>
              </a:rPr>
              <a:t>WE OFFER SOLUTIONS THAT ARE:</a:t>
            </a:r>
            <a:endParaRPr kumimoji="0" lang="en-US" sz="3200" b="0" i="0" u="none" strike="noStrike" kern="1200" cap="all" spc="0" normalizeH="0" baseline="0" noProof="0" dirty="0">
              <a:ln>
                <a:noFill/>
              </a:ln>
              <a:solidFill>
                <a:prstClr val="white"/>
              </a:solidFill>
              <a:effectLst/>
              <a:uLnTx/>
              <a:uFillTx/>
              <a:latin typeface="Calibri"/>
              <a:ea typeface="+mj-ea"/>
              <a:cs typeface="+mj-cs"/>
              <a:sym typeface="Calibri"/>
            </a:endParaRPr>
          </a:p>
        </p:txBody>
      </p:sp>
      <p:sp>
        <p:nvSpPr>
          <p:cNvPr id="3" name="TextBox 2"/>
          <p:cNvSpPr txBox="1"/>
          <p:nvPr/>
        </p:nvSpPr>
        <p:spPr>
          <a:xfrm>
            <a:off x="-1232584" y="1932773"/>
            <a:ext cx="184710" cy="369329"/>
          </a:xfrm>
          <a:prstGeom prst="rect">
            <a:avLst/>
          </a:prstGeom>
          <a:noFill/>
        </p:spPr>
        <p:txBody>
          <a:bodyPr wrap="none" lIns="91412" tIns="45706" rIns="91412" bIns="45706" rtlCol="0">
            <a:spAutoFit/>
          </a:bodyPr>
          <a:lstStyle/>
          <a:p>
            <a:pPr marL="0" marR="0" lvl="0" indent="0" algn="l" defTabSz="45703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j-ea"/>
              <a:cs typeface="+mj-cs"/>
              <a:sym typeface="Calibri"/>
            </a:endParaRPr>
          </a:p>
        </p:txBody>
      </p:sp>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5216" b="10452"/>
          <a:stretch/>
        </p:blipFill>
        <p:spPr bwMode="auto">
          <a:xfrm>
            <a:off x="-396170" y="1"/>
            <a:ext cx="473957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0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93127" y="199903"/>
            <a:ext cx="5029200" cy="5334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srgbClr val="00B0F0"/>
                </a:solidFill>
                <a:effectLst/>
                <a:uLnTx/>
                <a:uFillTx/>
                <a:latin typeface="Calibri"/>
                <a:cs typeface="Calibri"/>
                <a:sym typeface="Calibri"/>
              </a:rPr>
              <a:t>MORE THAN JUST A WEBSITE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1" y="0"/>
            <a:ext cx="3068227" cy="5143500"/>
          </a:xfrm>
          <a:prstGeom prst="rect">
            <a:avLst/>
          </a:prstGeom>
        </p:spPr>
      </p:pic>
      <p:pic>
        <p:nvPicPr>
          <p:cNvPr id="7" name="Picture 6">
            <a:extLst>
              <a:ext uri="{FF2B5EF4-FFF2-40B4-BE49-F238E27FC236}">
                <a16:creationId xmlns:a16="http://schemas.microsoft.com/office/drawing/2014/main" id="{9AEE5AF6-73EC-434E-92BF-802D6A6F7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630" y="4553905"/>
            <a:ext cx="1909833" cy="494310"/>
          </a:xfrm>
          <a:prstGeom prst="rect">
            <a:avLst/>
          </a:prstGeom>
        </p:spPr>
      </p:pic>
      <p:cxnSp>
        <p:nvCxnSpPr>
          <p:cNvPr id="8" name="Straight Connector 7">
            <a:extLst>
              <a:ext uri="{FF2B5EF4-FFF2-40B4-BE49-F238E27FC236}">
                <a16:creationId xmlns:a16="http://schemas.microsoft.com/office/drawing/2014/main" id="{535DA835-F409-46C9-A316-0EAC7BE1373F}"/>
              </a:ext>
            </a:extLst>
          </p:cNvPr>
          <p:cNvCxnSpPr/>
          <p:nvPr/>
        </p:nvCxnSpPr>
        <p:spPr>
          <a:xfrm>
            <a:off x="3769326" y="1970469"/>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359CF1-7FDB-4ABA-8D39-B788794B417F}"/>
              </a:ext>
            </a:extLst>
          </p:cNvPr>
          <p:cNvCxnSpPr/>
          <p:nvPr/>
        </p:nvCxnSpPr>
        <p:spPr>
          <a:xfrm>
            <a:off x="5140926" y="1132269"/>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4495EC-5A19-474B-B36A-3498311E3C94}"/>
              </a:ext>
            </a:extLst>
          </p:cNvPr>
          <p:cNvCxnSpPr/>
          <p:nvPr/>
        </p:nvCxnSpPr>
        <p:spPr>
          <a:xfrm>
            <a:off x="6817326" y="1132269"/>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D6C1A2C-2C36-40A0-8596-F15A5D5F2AFB}"/>
              </a:ext>
            </a:extLst>
          </p:cNvPr>
          <p:cNvSpPr/>
          <p:nvPr/>
        </p:nvSpPr>
        <p:spPr>
          <a:xfrm>
            <a:off x="3693127" y="1589475"/>
            <a:ext cx="1447800" cy="307777"/>
          </a:xfrm>
          <a:prstGeom prst="rect">
            <a:avLst/>
          </a:prstGeom>
        </p:spPr>
        <p:txBody>
          <a:bodyPr wrap="square">
            <a:spAutoFit/>
          </a:bodyPr>
          <a:lstStyle/>
          <a:p>
            <a:pPr marL="0" marR="0" lvl="0" indent="0" algn="ctr" defTabSz="914378"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Pages</a:t>
            </a:r>
          </a:p>
        </p:txBody>
      </p:sp>
      <p:sp>
        <p:nvSpPr>
          <p:cNvPr id="12" name="Rectangle 11">
            <a:extLst>
              <a:ext uri="{FF2B5EF4-FFF2-40B4-BE49-F238E27FC236}">
                <a16:creationId xmlns:a16="http://schemas.microsoft.com/office/drawing/2014/main" id="{2816DA62-2FC3-4403-BA1D-980A618B39BC}"/>
              </a:ext>
            </a:extLst>
          </p:cNvPr>
          <p:cNvSpPr/>
          <p:nvPr/>
        </p:nvSpPr>
        <p:spPr>
          <a:xfrm>
            <a:off x="5140926" y="1590133"/>
            <a:ext cx="1676400" cy="307777"/>
          </a:xfrm>
          <a:prstGeom prst="rect">
            <a:avLst/>
          </a:prstGeom>
        </p:spPr>
        <p:txBody>
          <a:bodyPr wrap="square">
            <a:spAutoFit/>
          </a:bodyPr>
          <a:lstStyle/>
          <a:p>
            <a:pPr marL="0" marR="0" lvl="0" indent="0" algn="ctr" defTabSz="914378"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Changes</a:t>
            </a:r>
          </a:p>
        </p:txBody>
      </p:sp>
      <p:sp>
        <p:nvSpPr>
          <p:cNvPr id="13" name="Rectangle 12">
            <a:extLst>
              <a:ext uri="{FF2B5EF4-FFF2-40B4-BE49-F238E27FC236}">
                <a16:creationId xmlns:a16="http://schemas.microsoft.com/office/drawing/2014/main" id="{6B1D2395-B8A7-4A8D-8391-4B518095F002}"/>
              </a:ext>
            </a:extLst>
          </p:cNvPr>
          <p:cNvSpPr/>
          <p:nvPr/>
        </p:nvSpPr>
        <p:spPr>
          <a:xfrm>
            <a:off x="6817326" y="1586702"/>
            <a:ext cx="1676400" cy="307777"/>
          </a:xfrm>
          <a:prstGeom prst="rect">
            <a:avLst/>
          </a:prstGeom>
        </p:spPr>
        <p:txBody>
          <a:bodyPr wrap="square">
            <a:spAutoFit/>
          </a:bodyPr>
          <a:lstStyle/>
          <a:p>
            <a:pPr marL="0" marR="0" lvl="0" indent="0" algn="ctr" defTabSz="914378"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Traffic</a:t>
            </a:r>
          </a:p>
        </p:txBody>
      </p:sp>
      <p:sp>
        <p:nvSpPr>
          <p:cNvPr id="14" name="Rectangle 13">
            <a:extLst>
              <a:ext uri="{FF2B5EF4-FFF2-40B4-BE49-F238E27FC236}">
                <a16:creationId xmlns:a16="http://schemas.microsoft.com/office/drawing/2014/main" id="{88EA21FD-6BB9-48D6-9417-F61CED7E9012}"/>
              </a:ext>
            </a:extLst>
          </p:cNvPr>
          <p:cNvSpPr/>
          <p:nvPr/>
        </p:nvSpPr>
        <p:spPr>
          <a:xfrm>
            <a:off x="3693127" y="2622605"/>
            <a:ext cx="1447800" cy="954107"/>
          </a:xfrm>
          <a:prstGeom prst="rect">
            <a:avLst/>
          </a:prstGeom>
        </p:spPr>
        <p:txBody>
          <a:bodyPr wrap="square">
            <a:spAutoFit/>
          </a:bodyPr>
          <a:lstStyle/>
          <a:p>
            <a:pPr marL="0" marR="0" lvl="0" indent="0" algn="ctr" defTabSz="914378"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Email Address and Email Marketing Campaigns</a:t>
            </a:r>
          </a:p>
        </p:txBody>
      </p:sp>
      <p:sp>
        <p:nvSpPr>
          <p:cNvPr id="15" name="Rectangle 14">
            <a:extLst>
              <a:ext uri="{FF2B5EF4-FFF2-40B4-BE49-F238E27FC236}">
                <a16:creationId xmlns:a16="http://schemas.microsoft.com/office/drawing/2014/main" id="{2F7E4958-B7CB-4171-8688-797ABFF716BA}"/>
              </a:ext>
            </a:extLst>
          </p:cNvPr>
          <p:cNvSpPr/>
          <p:nvPr/>
        </p:nvSpPr>
        <p:spPr>
          <a:xfrm>
            <a:off x="5140926" y="2623265"/>
            <a:ext cx="1676400" cy="523220"/>
          </a:xfrm>
          <a:prstGeom prst="rect">
            <a:avLst/>
          </a:prstGeom>
        </p:spPr>
        <p:txBody>
          <a:bodyPr wrap="square">
            <a:spAutoFit/>
          </a:bodyPr>
          <a:lstStyle/>
          <a:p>
            <a:pPr marL="0" marR="0" lvl="0" indent="0" algn="ctr" defTabSz="914378"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Web Content Storage</a:t>
            </a:r>
          </a:p>
        </p:txBody>
      </p:sp>
      <p:sp>
        <p:nvSpPr>
          <p:cNvPr id="16" name="Rectangle 15">
            <a:extLst>
              <a:ext uri="{FF2B5EF4-FFF2-40B4-BE49-F238E27FC236}">
                <a16:creationId xmlns:a16="http://schemas.microsoft.com/office/drawing/2014/main" id="{90DFE7BA-881F-47FB-8F87-CB7CF07CA1F2}"/>
              </a:ext>
            </a:extLst>
          </p:cNvPr>
          <p:cNvSpPr/>
          <p:nvPr/>
        </p:nvSpPr>
        <p:spPr>
          <a:xfrm>
            <a:off x="6772730" y="2631961"/>
            <a:ext cx="1938337" cy="523220"/>
          </a:xfrm>
          <a:prstGeom prst="rect">
            <a:avLst/>
          </a:prstGeom>
        </p:spPr>
        <p:txBody>
          <a:bodyPr wrap="square">
            <a:spAutoFit/>
          </a:bodyPr>
          <a:lstStyle/>
          <a:p>
            <a:pPr marL="0" marR="0" lvl="0" indent="0" algn="ctr" defTabSz="914378"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24/7 Unlimited support, changes and upgrades.</a:t>
            </a:r>
          </a:p>
        </p:txBody>
      </p:sp>
      <p:sp>
        <p:nvSpPr>
          <p:cNvPr id="17" name="Rectangle 16">
            <a:extLst>
              <a:ext uri="{FF2B5EF4-FFF2-40B4-BE49-F238E27FC236}">
                <a16:creationId xmlns:a16="http://schemas.microsoft.com/office/drawing/2014/main" id="{E5937374-6929-455F-849F-617134D5E89D}"/>
              </a:ext>
            </a:extLst>
          </p:cNvPr>
          <p:cNvSpPr/>
          <p:nvPr/>
        </p:nvSpPr>
        <p:spPr>
          <a:xfrm>
            <a:off x="3827628" y="3684674"/>
            <a:ext cx="4572000" cy="523220"/>
          </a:xfrm>
          <a:prstGeom prst="rect">
            <a:avLst/>
          </a:prstGeom>
        </p:spPr>
        <p:txBody>
          <a:bodyPr>
            <a:spAutoFit/>
          </a:bodyPr>
          <a:lstStyle/>
          <a:p>
            <a:pPr marL="0" marR="0" lvl="0" indent="0" algn="ctr" defTabSz="914378" rtl="0" eaLnBrk="1" fontAlgn="auto" latinLnBrk="0" hangingPunct="0">
              <a:lnSpc>
                <a:spcPct val="100000"/>
              </a:lnSpc>
              <a:spcBef>
                <a:spcPts val="110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We take away the challenges that business owners face to stay current with their online marketing solution.</a:t>
            </a:r>
          </a:p>
        </p:txBody>
      </p:sp>
      <p:pic>
        <p:nvPicPr>
          <p:cNvPr id="18" name="Picture 2" descr="C:\Users\Junaed\Downloads\FlaticonDownload (2)\png\copy8.png">
            <a:extLst>
              <a:ext uri="{FF2B5EF4-FFF2-40B4-BE49-F238E27FC236}">
                <a16:creationId xmlns:a16="http://schemas.microsoft.com/office/drawing/2014/main" id="{B133C6D5-FBE6-4EFD-B3FE-02F14CE41DC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91731" y="1110983"/>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Junaed\Downloads\FlaticonDownload (2)\png\opened4.png">
            <a:extLst>
              <a:ext uri="{FF2B5EF4-FFF2-40B4-BE49-F238E27FC236}">
                <a16:creationId xmlns:a16="http://schemas.microsoft.com/office/drawing/2014/main" id="{E55718F3-DE8B-4837-8472-EE2F245BFDD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21392" y="2199069"/>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Junaed\Downloads\FlaticonDownload (2)\png\uploading2.png">
            <a:extLst>
              <a:ext uri="{FF2B5EF4-FFF2-40B4-BE49-F238E27FC236}">
                <a16:creationId xmlns:a16="http://schemas.microsoft.com/office/drawing/2014/main" id="{B48E11E7-D770-42BF-8E4D-3EDCB368E91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761175" y="2144145"/>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Junaed\Downloads\FlaticonDownload (2)\png\pencil34.png">
            <a:extLst>
              <a:ext uri="{FF2B5EF4-FFF2-40B4-BE49-F238E27FC236}">
                <a16:creationId xmlns:a16="http://schemas.microsoft.com/office/drawing/2014/main" id="{197E4162-421B-4802-B55C-1CB0B2A26868}"/>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782441" y="1077196"/>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Junaed\Downloads\FlaticonDownload (2)\png\users6.png">
            <a:extLst>
              <a:ext uri="{FF2B5EF4-FFF2-40B4-BE49-F238E27FC236}">
                <a16:creationId xmlns:a16="http://schemas.microsoft.com/office/drawing/2014/main" id="{CF4AF9E6-82B1-4D34-9106-3BF34881FC1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350398" y="1006080"/>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C:\Users\Junaed\Downloads\FlaticonDownload (1)\png\support3.png">
            <a:extLst>
              <a:ext uri="{FF2B5EF4-FFF2-40B4-BE49-F238E27FC236}">
                <a16:creationId xmlns:a16="http://schemas.microsoft.com/office/drawing/2014/main" id="{C5649112-7110-4442-9783-901BE7E916C8}"/>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454856" y="2089207"/>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83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9268" y="843803"/>
            <a:ext cx="3852075" cy="2283710"/>
          </a:xfrm>
          <a:prstGeom prst="rect">
            <a:avLst/>
          </a:prstGeom>
        </p:spPr>
      </p:pic>
      <p:pic>
        <p:nvPicPr>
          <p:cNvPr id="1294" name="image25.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95400" y="82145"/>
            <a:ext cx="5054415" cy="4360165"/>
          </a:xfrm>
          <a:prstGeom prst="rect">
            <a:avLst/>
          </a:prstGeom>
          <a:ln w="12700">
            <a:miter lim="400000"/>
          </a:ln>
        </p:spPr>
      </p:pic>
      <p:pic>
        <p:nvPicPr>
          <p:cNvPr id="1296" name="image27.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06299" y="2159768"/>
            <a:ext cx="1955780" cy="2811434"/>
          </a:xfrm>
          <a:prstGeom prst="rect">
            <a:avLst/>
          </a:prstGeom>
          <a:ln w="12700">
            <a:miter lim="400000"/>
          </a:ln>
        </p:spPr>
      </p:pic>
      <p:pic>
        <p:nvPicPr>
          <p:cNvPr id="17" name="image26.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769113" y="1043279"/>
            <a:ext cx="4270547" cy="4271349"/>
          </a:xfrm>
          <a:prstGeom prst="rect">
            <a:avLst/>
          </a:prstGeom>
          <a:ln w="12700">
            <a:miter lim="400000"/>
          </a:ln>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8243" y="2402059"/>
            <a:ext cx="2979458" cy="1909690"/>
          </a:xfrm>
          <a:prstGeom prst="rect">
            <a:avLst/>
          </a:prstGeom>
        </p:spPr>
      </p:pic>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b="-468"/>
          <a:stretch/>
        </p:blipFill>
        <p:spPr>
          <a:xfrm>
            <a:off x="1008444" y="2724150"/>
            <a:ext cx="1270706" cy="1728752"/>
          </a:xfrm>
          <a:prstGeom prst="rect">
            <a:avLst/>
          </a:prstGeom>
        </p:spPr>
      </p:pic>
      <p:pic>
        <p:nvPicPr>
          <p:cNvPr id="1300" name="image25.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7979084" y="3361766"/>
            <a:ext cx="1351982" cy="1952862"/>
          </a:xfrm>
          <a:prstGeom prst="rect">
            <a:avLst/>
          </a:prstGeom>
          <a:ln w="12700">
            <a:miter lim="400000"/>
          </a:ln>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69300" y="3872685"/>
            <a:ext cx="549275" cy="978715"/>
          </a:xfrm>
          <a:prstGeom prst="rect">
            <a:avLst/>
          </a:prstGeom>
        </p:spPr>
      </p:pic>
    </p:spTree>
    <p:extLst>
      <p:ext uri="{BB962C8B-B14F-4D97-AF65-F5344CB8AC3E}">
        <p14:creationId xmlns:p14="http://schemas.microsoft.com/office/powerpoint/2010/main" val="3596133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2" y="1245474"/>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22"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a:cs typeface="Helvetica"/>
              <a:sym typeface="Calibri"/>
            </a:endParaRPr>
          </a:p>
        </p:txBody>
      </p:sp>
      <p:sp>
        <p:nvSpPr>
          <p:cNvPr id="14" name="Rectangle 13" hidden="1"/>
          <p:cNvSpPr/>
          <p:nvPr/>
        </p:nvSpPr>
        <p:spPr>
          <a:xfrm>
            <a:off x="3132083" y="587841"/>
            <a:ext cx="2837793" cy="400110"/>
          </a:xfrm>
          <a:prstGeom prst="rect">
            <a:avLst/>
          </a:prstGeom>
        </p:spPr>
        <p:txBody>
          <a:bodyPr wrap="square">
            <a:spAutoFit/>
          </a:bodyPr>
          <a:lstStyle/>
          <a:p>
            <a:pPr marL="0" marR="0" lvl="0" indent="0" algn="ctr" defTabSz="457022"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SOCIAL MEDIA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4" y="0"/>
            <a:ext cx="3068227" cy="5143500"/>
          </a:xfrm>
          <a:prstGeom prst="rect">
            <a:avLst/>
          </a:prstGeom>
        </p:spPr>
      </p:pic>
      <p:sp>
        <p:nvSpPr>
          <p:cNvPr id="3" name="TextBox 2"/>
          <p:cNvSpPr txBox="1"/>
          <p:nvPr/>
        </p:nvSpPr>
        <p:spPr>
          <a:xfrm>
            <a:off x="366547" y="2722950"/>
            <a:ext cx="5661212" cy="1200329"/>
          </a:xfrm>
          <a:prstGeom prst="rect">
            <a:avLst/>
          </a:prstGeom>
          <a:noFill/>
        </p:spPr>
        <p:txBody>
          <a:bodyPr wrap="square" rtlCol="0">
            <a:spAutoFit/>
          </a:bodyPr>
          <a:lstStyle/>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SOCIAL MEDIA</a:t>
            </a:r>
          </a:p>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Social Media Management, Online Reputation Management, Facebook Advertising</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4" name="TextBox 23"/>
          <p:cNvSpPr txBox="1"/>
          <p:nvPr/>
        </p:nvSpPr>
        <p:spPr>
          <a:xfrm>
            <a:off x="366548" y="1662126"/>
            <a:ext cx="5661212" cy="923330"/>
          </a:xfrm>
          <a:prstGeom prst="rect">
            <a:avLst/>
          </a:prstGeom>
          <a:noFill/>
        </p:spPr>
        <p:txBody>
          <a:bodyPr wrap="square" rtlCol="0">
            <a:spAutoFit/>
          </a:bodyPr>
          <a:lstStyle/>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DIGITAL MARKETING</a:t>
            </a:r>
          </a:p>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Local SEO, Regional SEO, Google Advertising, Content Writing, </a:t>
            </a:r>
            <a:r>
              <a:rPr kumimoji="0" lang="en-US" sz="1800" b="0" i="0" u="none" strike="noStrike" kern="0" cap="none" spc="0" normalizeH="0" baseline="0" noProof="0" dirty="0" err="1">
                <a:ln>
                  <a:noFill/>
                </a:ln>
                <a:solidFill>
                  <a:srgbClr val="000000"/>
                </a:solidFill>
                <a:effectLst/>
                <a:uLnTx/>
                <a:uFillTx/>
                <a:latin typeface="Calibri"/>
                <a:cs typeface="Calibri"/>
                <a:sym typeface="Calibri"/>
              </a:rPr>
              <a:t>Wordpress.org</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a:t>
            </a:r>
          </a:p>
        </p:txBody>
      </p:sp>
      <p:sp>
        <p:nvSpPr>
          <p:cNvPr id="25" name="TextBox 24"/>
          <p:cNvSpPr txBox="1"/>
          <p:nvPr/>
        </p:nvSpPr>
        <p:spPr>
          <a:xfrm>
            <a:off x="366548" y="269454"/>
            <a:ext cx="5661212" cy="1200329"/>
          </a:xfrm>
          <a:prstGeom prst="rect">
            <a:avLst/>
          </a:prstGeom>
          <a:noFill/>
        </p:spPr>
        <p:txBody>
          <a:bodyPr wrap="square" rtlCol="0">
            <a:spAutoFit/>
          </a:bodyPr>
          <a:lstStyle/>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WEBSITE HOSTING &amp; MANAGEMENT</a:t>
            </a:r>
          </a:p>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Basic Monthly Membership</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r>
              <a:rPr kumimoji="0" lang="en-US" sz="1800" b="0" i="0" u="none" strike="noStrike" kern="0" cap="none" spc="0" normalizeH="0" baseline="0" noProof="0" dirty="0">
                <a:ln>
                  <a:noFill/>
                </a:ln>
                <a:solidFill>
                  <a:srgbClr val="000000"/>
                </a:solidFill>
                <a:effectLst/>
                <a:uLnTx/>
                <a:uFillTx/>
                <a:latin typeface="Calibri"/>
                <a:cs typeface="Calibri"/>
                <a:sym typeface="Calibri"/>
              </a:rPr>
              <a:t>Monthly Maintenance &amp; Management</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r>
              <a:rPr kumimoji="0" lang="en-US" sz="1800" b="0" i="0" u="none" strike="noStrike" kern="0" cap="none" spc="0" normalizeH="0" baseline="0" noProof="0" dirty="0">
                <a:ln>
                  <a:noFill/>
                </a:ln>
                <a:solidFill>
                  <a:srgbClr val="000000"/>
                </a:solidFill>
                <a:effectLst/>
                <a:uLnTx/>
                <a:uFillTx/>
                <a:latin typeface="Calibri"/>
                <a:cs typeface="Calibri"/>
                <a:sym typeface="Calibri"/>
              </a:rPr>
              <a:t>Managed Monthly Membership</a:t>
            </a:r>
          </a:p>
        </p:txBody>
      </p:sp>
      <p:sp>
        <p:nvSpPr>
          <p:cNvPr id="26" name="Rectangle 25"/>
          <p:cNvSpPr/>
          <p:nvPr/>
        </p:nvSpPr>
        <p:spPr>
          <a:xfrm>
            <a:off x="6324600" y="4552951"/>
            <a:ext cx="2667000" cy="369332"/>
          </a:xfrm>
          <a:prstGeom prst="rect">
            <a:avLst/>
          </a:prstGeom>
        </p:spPr>
        <p:txBody>
          <a:bodyPr wrap="square">
            <a:spAutoFit/>
          </a:bodyPr>
          <a:lstStyle/>
          <a:p>
            <a:pPr marL="0" marR="0" lvl="0" indent="0" algn="ctr" defTabSz="914378" rtl="0" eaLnBrk="1" fontAlgn="auto" latinLnBrk="0" hangingPunct="0">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FFFFFF"/>
                </a:solidFill>
                <a:effectLst/>
                <a:uLnTx/>
                <a:uFillTx/>
                <a:latin typeface="Calibri"/>
                <a:cs typeface="Calibri"/>
                <a:sym typeface="Calibri"/>
              </a:rPr>
              <a:t>WWW.MAWC411.COM</a:t>
            </a:r>
          </a:p>
        </p:txBody>
      </p:sp>
      <p:sp>
        <p:nvSpPr>
          <p:cNvPr id="4" name="Rectangle 3">
            <a:extLst>
              <a:ext uri="{FF2B5EF4-FFF2-40B4-BE49-F238E27FC236}">
                <a16:creationId xmlns:a16="http://schemas.microsoft.com/office/drawing/2014/main" id="{BB6B341B-10F6-44AC-A15C-C65AE4041BE6}"/>
              </a:ext>
            </a:extLst>
          </p:cNvPr>
          <p:cNvSpPr/>
          <p:nvPr/>
        </p:nvSpPr>
        <p:spPr>
          <a:xfrm>
            <a:off x="366548" y="3803998"/>
            <a:ext cx="4572000" cy="923330"/>
          </a:xfrm>
          <a:prstGeom prst="rect">
            <a:avLst/>
          </a:prstGeom>
        </p:spPr>
        <p:txBody>
          <a:bodyPr>
            <a:spAutoFit/>
          </a:bodyPr>
          <a:lstStyle/>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EMAIL MARKETING </a:t>
            </a:r>
          </a:p>
          <a:p>
            <a:pPr marL="0" marR="0" lvl="0" indent="0" algn="l" defTabSz="457022"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Email Marketing Campaign Tool build right into the website platform</a:t>
            </a:r>
          </a:p>
        </p:txBody>
      </p:sp>
    </p:spTree>
    <p:extLst>
      <p:ext uri="{BB962C8B-B14F-4D97-AF65-F5344CB8AC3E}">
        <p14:creationId xmlns:p14="http://schemas.microsoft.com/office/powerpoint/2010/main" val="167232611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2700" y="6352"/>
            <a:ext cx="7248450" cy="5143500"/>
          </a:xfrm>
          <a:prstGeom prst="rect">
            <a:avLst/>
          </a:prstGeom>
        </p:spPr>
      </p:pic>
      <p:sp>
        <p:nvSpPr>
          <p:cNvPr id="4" name="Rectangle 3"/>
          <p:cNvSpPr/>
          <p:nvPr/>
        </p:nvSpPr>
        <p:spPr>
          <a:xfrm>
            <a:off x="381000" y="-6350"/>
            <a:ext cx="3048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5" name="Straight Connector 4"/>
          <p:cNvCxnSpPr/>
          <p:nvPr/>
        </p:nvCxnSpPr>
        <p:spPr>
          <a:xfrm>
            <a:off x="609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1000" y="438157"/>
            <a:ext cx="3162300" cy="646331"/>
          </a:xfrm>
          <a:prstGeom prst="rect">
            <a:avLst/>
          </a:prstGeom>
        </p:spPr>
        <p:txBody>
          <a:bodyPr wrap="square">
            <a:spAutoFit/>
          </a:bodyPr>
          <a:lstStyle/>
          <a:p>
            <a:pPr defTabSz="914400">
              <a:spcAft>
                <a:spcPts val="600"/>
              </a:spcAft>
            </a:pPr>
            <a:r>
              <a:rPr lang="en-US" b="1" dirty="0">
                <a:solidFill>
                  <a:srgbClr val="00B0F0"/>
                </a:solidFill>
                <a:latin typeface="Calibri"/>
              </a:rPr>
              <a:t>AWARD WINNING UNLIMITED CUSTOMER CARE</a:t>
            </a:r>
          </a:p>
        </p:txBody>
      </p:sp>
      <p:sp>
        <p:nvSpPr>
          <p:cNvPr id="9" name="Rectangle 8"/>
          <p:cNvSpPr/>
          <p:nvPr/>
        </p:nvSpPr>
        <p:spPr>
          <a:xfrm>
            <a:off x="570836" y="1276354"/>
            <a:ext cx="2401235" cy="307777"/>
          </a:xfrm>
          <a:prstGeom prst="rect">
            <a:avLst/>
          </a:prstGeom>
        </p:spPr>
        <p:txBody>
          <a:bodyPr wrap="none">
            <a:spAutoFit/>
          </a:bodyPr>
          <a:lstStyle/>
          <a:p>
            <a:pPr defTabSz="914400">
              <a:spcAft>
                <a:spcPts val="600"/>
              </a:spcAft>
            </a:pPr>
            <a:r>
              <a:rPr lang="en-US" sz="1400" dirty="0">
                <a:solidFill>
                  <a:prstClr val="white"/>
                </a:solidFill>
                <a:latin typeface="Calibri"/>
              </a:rPr>
              <a:t>Unlimited help editing the site</a:t>
            </a:r>
          </a:p>
        </p:txBody>
      </p:sp>
      <p:sp>
        <p:nvSpPr>
          <p:cNvPr id="10" name="Rectangle 9"/>
          <p:cNvSpPr/>
          <p:nvPr/>
        </p:nvSpPr>
        <p:spPr>
          <a:xfrm>
            <a:off x="570836" y="1721824"/>
            <a:ext cx="2667000" cy="523220"/>
          </a:xfrm>
          <a:prstGeom prst="rect">
            <a:avLst/>
          </a:prstGeom>
        </p:spPr>
        <p:txBody>
          <a:bodyPr wrap="square">
            <a:spAutoFit/>
          </a:bodyPr>
          <a:lstStyle/>
          <a:p>
            <a:pPr defTabSz="914400">
              <a:spcAft>
                <a:spcPts val="600"/>
              </a:spcAft>
            </a:pPr>
            <a:r>
              <a:rPr lang="en-US" sz="1400" dirty="0">
                <a:solidFill>
                  <a:prstClr val="white"/>
                </a:solidFill>
                <a:latin typeface="Calibri"/>
              </a:rPr>
              <a:t>Support using all features &amp; tools in our solution</a:t>
            </a:r>
          </a:p>
        </p:txBody>
      </p:sp>
      <p:cxnSp>
        <p:nvCxnSpPr>
          <p:cNvPr id="11" name="Straight Connector 10"/>
          <p:cNvCxnSpPr/>
          <p:nvPr/>
        </p:nvCxnSpPr>
        <p:spPr>
          <a:xfrm>
            <a:off x="609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70836" y="2345037"/>
            <a:ext cx="2253502" cy="307777"/>
          </a:xfrm>
          <a:prstGeom prst="rect">
            <a:avLst/>
          </a:prstGeom>
        </p:spPr>
        <p:txBody>
          <a:bodyPr wrap="none">
            <a:spAutoFit/>
          </a:bodyPr>
          <a:lstStyle/>
          <a:p>
            <a:pPr defTabSz="914400">
              <a:spcAft>
                <a:spcPts val="600"/>
              </a:spcAft>
            </a:pPr>
            <a:r>
              <a:rPr lang="en-US" sz="1400" dirty="0">
                <a:solidFill>
                  <a:prstClr val="white"/>
                </a:solidFill>
                <a:latin typeface="Calibri"/>
              </a:rPr>
              <a:t>Home country, 24/7 support</a:t>
            </a:r>
          </a:p>
        </p:txBody>
      </p:sp>
      <p:sp>
        <p:nvSpPr>
          <p:cNvPr id="13" name="Rectangle 12"/>
          <p:cNvSpPr/>
          <p:nvPr/>
        </p:nvSpPr>
        <p:spPr>
          <a:xfrm>
            <a:off x="570836" y="2767241"/>
            <a:ext cx="2819400" cy="1600438"/>
          </a:xfrm>
          <a:prstGeom prst="rect">
            <a:avLst/>
          </a:prstGeom>
        </p:spPr>
        <p:txBody>
          <a:bodyPr wrap="square">
            <a:spAutoFit/>
          </a:bodyPr>
          <a:lstStyle/>
          <a:p>
            <a:pPr defTabSz="914400">
              <a:spcAft>
                <a:spcPts val="600"/>
              </a:spcAft>
            </a:pPr>
            <a:r>
              <a:rPr lang="en-US" sz="1400" dirty="0">
                <a:solidFill>
                  <a:prstClr val="white"/>
                </a:solidFill>
                <a:latin typeface="Calibri"/>
              </a:rPr>
              <a:t>Ultra-secure hosting facility 24x7 Security and incident monitoring, hosted on tiered, high performance Dell PowerEdge servers, protected from fire, floods, earthquakes, power outages, and other types of disasters</a:t>
            </a:r>
          </a:p>
        </p:txBody>
      </p:sp>
      <p:sp>
        <p:nvSpPr>
          <p:cNvPr id="14" name="Rectangle 13"/>
          <p:cNvSpPr/>
          <p:nvPr/>
        </p:nvSpPr>
        <p:spPr>
          <a:xfrm>
            <a:off x="570836" y="4383306"/>
            <a:ext cx="2590800" cy="523220"/>
          </a:xfrm>
          <a:prstGeom prst="rect">
            <a:avLst/>
          </a:prstGeom>
        </p:spPr>
        <p:txBody>
          <a:bodyPr wrap="square">
            <a:spAutoFit/>
          </a:bodyPr>
          <a:lstStyle/>
          <a:p>
            <a:pPr defTabSz="914400">
              <a:spcAft>
                <a:spcPts val="600"/>
              </a:spcAft>
            </a:pPr>
            <a:r>
              <a:rPr lang="en-US" sz="1400" dirty="0">
                <a:solidFill>
                  <a:prstClr val="white"/>
                </a:solidFill>
                <a:latin typeface="Calibri"/>
              </a:rPr>
              <a:t>Dual-layer firewall protection Using Cisco PIX firewalls</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Calibri"/>
            </a:endParaRPr>
          </a:p>
        </p:txBody>
      </p:sp>
    </p:spTree>
    <p:extLst>
      <p:ext uri="{BB962C8B-B14F-4D97-AF65-F5344CB8AC3E}">
        <p14:creationId xmlns:p14="http://schemas.microsoft.com/office/powerpoint/2010/main" val="50387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631" y="1"/>
            <a:ext cx="9413158" cy="5143500"/>
          </a:xfrm>
          <a:prstGeom prst="rect">
            <a:avLst/>
          </a:prstGeom>
        </p:spPr>
      </p:pic>
      <p:sp>
        <p:nvSpPr>
          <p:cNvPr id="8" name="Oval 7"/>
          <p:cNvSpPr/>
          <p:nvPr/>
        </p:nvSpPr>
        <p:spPr>
          <a:xfrm>
            <a:off x="1876830" y="2243581"/>
            <a:ext cx="1845391" cy="179715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84" rtl="0" eaLnBrk="1" fontAlgn="auto" latinLnBrk="0" hangingPunct="0">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FFFF"/>
                </a:solidFill>
                <a:effectLst/>
                <a:uLnTx/>
                <a:uFillTx/>
                <a:latin typeface="Helvetica" pitchFamily="2" charset="0"/>
                <a:cs typeface="Helvetica"/>
                <a:sym typeface="Calibri"/>
              </a:rPr>
              <a:t>YOU</a:t>
            </a:r>
            <a:r>
              <a:rPr kumimoji="0" lang="en-US" sz="1650" b="0" i="0" u="none" strike="noStrike" kern="0" cap="none" spc="0" normalizeH="0" baseline="0" noProof="0" dirty="0">
                <a:ln>
                  <a:noFill/>
                </a:ln>
                <a:solidFill>
                  <a:srgbClr val="FFFFFF"/>
                </a:solidFill>
                <a:effectLst/>
                <a:uLnTx/>
                <a:uFillTx/>
                <a:latin typeface="Helvetica" pitchFamily="2" charset="0"/>
                <a:cs typeface="Helvetica"/>
                <a:sym typeface="Calibri"/>
              </a:rPr>
              <a:t/>
            </a:r>
            <a:br>
              <a:rPr kumimoji="0" lang="en-US" sz="1650" b="0" i="0" u="none" strike="noStrike" kern="0" cap="none" spc="0" normalizeH="0" baseline="0" noProof="0" dirty="0">
                <a:ln>
                  <a:noFill/>
                </a:ln>
                <a:solidFill>
                  <a:srgbClr val="FFFFFF"/>
                </a:solidFill>
                <a:effectLst/>
                <a:uLnTx/>
                <a:uFillTx/>
                <a:latin typeface="Helvetica" pitchFamily="2" charset="0"/>
                <a:cs typeface="Helvetica"/>
                <a:sym typeface="Calibri"/>
              </a:rPr>
            </a:br>
            <a:r>
              <a:rPr kumimoji="0" lang="en-US" sz="1650" b="0" i="0" u="none" strike="noStrike" kern="0" cap="none" spc="0" normalizeH="0" baseline="0" noProof="0" dirty="0">
                <a:ln>
                  <a:noFill/>
                </a:ln>
                <a:solidFill>
                  <a:srgbClr val="FFFFFF"/>
                </a:solidFill>
                <a:effectLst/>
                <a:uLnTx/>
                <a:uFillTx/>
                <a:latin typeface="Helvetica" pitchFamily="2" charset="0"/>
                <a:cs typeface="Helvetica"/>
                <a:sym typeface="Calibri"/>
              </a:rPr>
              <a:t>TALK TO BUSINESS OWNERS &amp; SET APTS.</a:t>
            </a:r>
          </a:p>
        </p:txBody>
      </p:sp>
      <p:sp>
        <p:nvSpPr>
          <p:cNvPr id="10" name="TextBox 9"/>
          <p:cNvSpPr txBox="1"/>
          <p:nvPr/>
        </p:nvSpPr>
        <p:spPr>
          <a:xfrm>
            <a:off x="1066801" y="677449"/>
            <a:ext cx="7636800" cy="69249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Calibri"/>
                <a:ea typeface="+mn-ea"/>
                <a:cs typeface="Helvetica"/>
                <a:sym typeface="Calibri"/>
              </a:rPr>
              <a:t>A PROVEN SYSTEM FOR SUCCESS</a:t>
            </a:r>
          </a:p>
        </p:txBody>
      </p:sp>
      <p:sp>
        <p:nvSpPr>
          <p:cNvPr id="12" name="Oval 11"/>
          <p:cNvSpPr/>
          <p:nvPr/>
        </p:nvSpPr>
        <p:spPr>
          <a:xfrm>
            <a:off x="4000750" y="2243581"/>
            <a:ext cx="1834178" cy="1797152"/>
          </a:xfrm>
          <a:prstGeom prst="ellipse">
            <a:avLst/>
          </a:prstGeom>
          <a:solidFill>
            <a:schemeClr val="tx1">
              <a:lumMod val="65000"/>
              <a:lumOff val="35000"/>
            </a:schemeClr>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84"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en-US" sz="2100" b="1"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OUR TEAMS</a:t>
            </a:r>
          </a:p>
          <a:p>
            <a:pPr marL="0" marR="0" lvl="0" indent="0" algn="ctr" defTabSz="456584"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en-US" sz="165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SALES,</a:t>
            </a:r>
          </a:p>
          <a:p>
            <a:pPr marL="0" marR="0" lvl="0" indent="0" algn="ctr" defTabSz="456584" rtl="0" eaLnBrk="1" fontAlgn="auto" latinLnBrk="0" hangingPunct="0">
              <a:lnSpc>
                <a:spcPct val="100000"/>
              </a:lnSpc>
              <a:spcBef>
                <a:spcPts val="0"/>
              </a:spcBef>
              <a:spcAft>
                <a:spcPts val="0"/>
              </a:spcAft>
              <a:buClrTx/>
              <a:buSzTx/>
              <a:buFontTx/>
              <a:buNone/>
              <a:tabLst/>
              <a:defRPr sz="1200">
                <a:latin typeface="DIN-Medium"/>
                <a:ea typeface="DIN-Medium"/>
                <a:cs typeface="DIN-Medium"/>
                <a:sym typeface="DIN-Medium"/>
              </a:defRPr>
            </a:pPr>
            <a:r>
              <a:rPr kumimoji="0" lang="en-US" sz="1650" b="0" i="0" u="none" strike="noStrike" kern="0" cap="none" spc="0" normalizeH="0" baseline="0" noProof="0" dirty="0">
                <a:ln>
                  <a:noFill/>
                </a:ln>
                <a:solidFill>
                  <a:srgbClr val="FFFFFF"/>
                </a:solidFill>
                <a:effectLst/>
                <a:uLnTx/>
                <a:uFillTx/>
                <a:latin typeface="Helvetica" pitchFamily="2" charset="0"/>
                <a:ea typeface="DIN-Medium"/>
                <a:cs typeface="DIN-Medium"/>
                <a:sym typeface="DIN-Medium"/>
              </a:rPr>
              <a:t>DESIGN, DIGITAL</a:t>
            </a:r>
          </a:p>
        </p:txBody>
      </p:sp>
      <p:sp>
        <p:nvSpPr>
          <p:cNvPr id="15" name="Oval 14"/>
          <p:cNvSpPr/>
          <p:nvPr/>
        </p:nvSpPr>
        <p:spPr>
          <a:xfrm>
            <a:off x="6064568" y="2243581"/>
            <a:ext cx="1845391" cy="1797152"/>
          </a:xfrm>
          <a:prstGeom prst="ellipse">
            <a:avLst/>
          </a:prstGeom>
          <a:solidFill>
            <a:srgbClr val="00B0F0"/>
          </a:solidFill>
          <a:ln>
            <a:noFill/>
          </a:ln>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84" rtl="0" eaLnBrk="1" fontAlgn="auto" latinLnBrk="0" hangingPunct="0">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FFFF"/>
                </a:solidFill>
                <a:effectLst/>
                <a:uLnTx/>
                <a:uFillTx/>
                <a:latin typeface="Helvetica" pitchFamily="2" charset="0"/>
                <a:cs typeface="Helvetica"/>
                <a:sym typeface="Calibri"/>
              </a:rPr>
              <a:t>YOUR CLIENT</a:t>
            </a:r>
          </a:p>
          <a:p>
            <a:pPr marL="0" marR="0" lvl="0" indent="0" algn="ctr" defTabSz="456584" rtl="0" eaLnBrk="1" fontAlgn="auto" latinLnBrk="0" hangingPunct="0">
              <a:lnSpc>
                <a:spcPct val="100000"/>
              </a:lnSpc>
              <a:spcBef>
                <a:spcPts val="0"/>
              </a:spcBef>
              <a:spcAft>
                <a:spcPts val="0"/>
              </a:spcAft>
              <a:buClrTx/>
              <a:buSzTx/>
              <a:buFontTx/>
              <a:buNone/>
              <a:tabLst/>
              <a:defRPr/>
            </a:pPr>
            <a:r>
              <a:rPr kumimoji="0" lang="en-US" sz="1650" b="0" i="0" u="none" strike="noStrike" kern="0" cap="none" spc="0" normalizeH="0" baseline="0" noProof="0" dirty="0">
                <a:ln>
                  <a:noFill/>
                </a:ln>
                <a:solidFill>
                  <a:srgbClr val="FFFFFF"/>
                </a:solidFill>
                <a:effectLst/>
                <a:uLnTx/>
                <a:uFillTx/>
                <a:latin typeface="Helvetica" pitchFamily="2" charset="0"/>
                <a:cs typeface="Helvetica"/>
                <a:sym typeface="Calibri"/>
              </a:rPr>
              <a:t>GREAT SITE &amp; SUPPORT</a:t>
            </a:r>
          </a:p>
        </p:txBody>
      </p:sp>
    </p:spTree>
    <p:extLst>
      <p:ext uri="{BB962C8B-B14F-4D97-AF65-F5344CB8AC3E}">
        <p14:creationId xmlns:p14="http://schemas.microsoft.com/office/powerpoint/2010/main" val="246141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7" name="Rectangle 6"/>
          <p:cNvSpPr/>
          <p:nvPr/>
        </p:nvSpPr>
        <p:spPr>
          <a:xfrm>
            <a:off x="229007" y="-237411"/>
            <a:ext cx="785619"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11" name="Rectangle 10"/>
          <p:cNvSpPr/>
          <p:nvPr/>
        </p:nvSpPr>
        <p:spPr>
          <a:xfrm flipH="1">
            <a:off x="8331559" y="-257094"/>
            <a:ext cx="726572"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8" name="TextBox 7"/>
          <p:cNvSpPr txBox="1"/>
          <p:nvPr/>
        </p:nvSpPr>
        <p:spPr>
          <a:xfrm>
            <a:off x="9933" y="33633"/>
            <a:ext cx="9143999" cy="1084846"/>
          </a:xfrm>
          <a:prstGeom prst="rect">
            <a:avLst/>
          </a:prstGeom>
          <a:noFill/>
        </p:spPr>
        <p:txBody>
          <a:bodyPr wrap="square" lIns="68483" tIns="34257" rIns="68483" bIns="34257" rtlCol="0">
            <a:spAutoFit/>
          </a:bodyPr>
          <a:lstStyle/>
          <a:p>
            <a:pPr marL="0" marR="0" lvl="0" indent="0" algn="ctr" defTabSz="68478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sym typeface="Calibri"/>
              </a:rPr>
              <a:t>WHY YOU?</a:t>
            </a:r>
          </a:p>
        </p:txBody>
      </p:sp>
      <p:sp>
        <p:nvSpPr>
          <p:cNvPr id="12" name="Text Placeholder 11">
            <a:extLst>
              <a:ext uri="{FF2B5EF4-FFF2-40B4-BE49-F238E27FC236}">
                <a16:creationId xmlns:a16="http://schemas.microsoft.com/office/drawing/2014/main" id="{5436D64E-FDB5-4B0E-BAB7-D4D930460864}"/>
              </a:ext>
            </a:extLst>
          </p:cNvPr>
          <p:cNvSpPr>
            <a:spLocks noGrp="1"/>
          </p:cNvSpPr>
          <p:nvPr>
            <p:ph type="body" idx="1"/>
          </p:nvPr>
        </p:nvSpPr>
        <p:spPr>
          <a:xfrm>
            <a:off x="572691" y="1502303"/>
            <a:ext cx="3868340" cy="617934"/>
          </a:xfrm>
          <a:solidFill>
            <a:srgbClr val="00B0F0">
              <a:alpha val="75000"/>
            </a:srgbClr>
          </a:solidFill>
        </p:spPr>
        <p:txBody>
          <a:bodyPr>
            <a:normAutofit/>
          </a:bodyPr>
          <a:lstStyle/>
          <a:p>
            <a:pPr algn="ctr"/>
            <a:r>
              <a:rPr lang="en-US" sz="2400" dirty="0">
                <a:solidFill>
                  <a:schemeClr val="bg1"/>
                </a:solidFill>
              </a:rPr>
              <a:t>WHY YOU?</a:t>
            </a:r>
          </a:p>
        </p:txBody>
      </p:sp>
      <p:sp>
        <p:nvSpPr>
          <p:cNvPr id="13" name="Content Placeholder 12">
            <a:extLst>
              <a:ext uri="{FF2B5EF4-FFF2-40B4-BE49-F238E27FC236}">
                <a16:creationId xmlns:a16="http://schemas.microsoft.com/office/drawing/2014/main" id="{D660395E-5ED4-4AD5-9AA8-857E430A2CC9}"/>
              </a:ext>
            </a:extLst>
          </p:cNvPr>
          <p:cNvSpPr>
            <a:spLocks noGrp="1"/>
          </p:cNvSpPr>
          <p:nvPr>
            <p:ph sz="half" idx="2"/>
          </p:nvPr>
        </p:nvSpPr>
        <p:spPr>
          <a:xfrm>
            <a:off x="572691" y="2120237"/>
            <a:ext cx="3868340" cy="2763441"/>
          </a:xfrm>
          <a:solidFill>
            <a:srgbClr val="00B0F0">
              <a:alpha val="75000"/>
            </a:srgbClr>
          </a:solidFill>
        </p:spPr>
        <p:txBody>
          <a:bodyPr>
            <a:normAutofit/>
          </a:bodyPr>
          <a:lstStyle/>
          <a:p>
            <a:r>
              <a:rPr lang="en-US" dirty="0">
                <a:solidFill>
                  <a:schemeClr val="bg1"/>
                </a:solidFill>
              </a:rPr>
              <a:t>Creates new customers</a:t>
            </a:r>
          </a:p>
          <a:p>
            <a:r>
              <a:rPr lang="en-US" dirty="0">
                <a:solidFill>
                  <a:schemeClr val="bg1"/>
                </a:solidFill>
              </a:rPr>
              <a:t>Average $1,000 Retail Profit</a:t>
            </a:r>
          </a:p>
          <a:p>
            <a:r>
              <a:rPr lang="en-US" dirty="0">
                <a:solidFill>
                  <a:schemeClr val="bg1"/>
                </a:solidFill>
              </a:rPr>
              <a:t>230 BV initial Website Sale</a:t>
            </a:r>
          </a:p>
          <a:p>
            <a:r>
              <a:rPr lang="en-US" dirty="0">
                <a:solidFill>
                  <a:schemeClr val="bg1"/>
                </a:solidFill>
              </a:rPr>
              <a:t>Ongoing 5-35BV/</a:t>
            </a:r>
            <a:r>
              <a:rPr lang="en-US" dirty="0" err="1">
                <a:solidFill>
                  <a:schemeClr val="bg1"/>
                </a:solidFill>
              </a:rPr>
              <a:t>mo</a:t>
            </a:r>
            <a:endParaRPr lang="en-US" dirty="0">
              <a:solidFill>
                <a:schemeClr val="bg1"/>
              </a:solidFill>
            </a:endParaRPr>
          </a:p>
          <a:p>
            <a:r>
              <a:rPr lang="en-US" dirty="0">
                <a:solidFill>
                  <a:schemeClr val="bg1"/>
                </a:solidFill>
              </a:rPr>
              <a:t>Creates new Possibilities</a:t>
            </a:r>
          </a:p>
          <a:p>
            <a:r>
              <a:rPr lang="en-US" dirty="0">
                <a:solidFill>
                  <a:schemeClr val="bg1"/>
                </a:solidFill>
              </a:rPr>
              <a:t>It’s FUN!</a:t>
            </a:r>
          </a:p>
        </p:txBody>
      </p:sp>
      <p:pic>
        <p:nvPicPr>
          <p:cNvPr id="21" name="Picture 20">
            <a:extLst>
              <a:ext uri="{FF2B5EF4-FFF2-40B4-BE49-F238E27FC236}">
                <a16:creationId xmlns:a16="http://schemas.microsoft.com/office/drawing/2014/main" id="{F7481443-6E85-4C23-B2F6-739765311A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254" y="3672197"/>
            <a:ext cx="1462180" cy="966717"/>
          </a:xfrm>
          <a:prstGeom prst="rect">
            <a:avLst/>
          </a:prstGeom>
        </p:spPr>
      </p:pic>
      <p:pic>
        <p:nvPicPr>
          <p:cNvPr id="23" name="Picture 4" descr="Image result for debt">
            <a:extLst>
              <a:ext uri="{FF2B5EF4-FFF2-40B4-BE49-F238E27FC236}">
                <a16:creationId xmlns:a16="http://schemas.microsoft.com/office/drawing/2014/main" id="{69E16B0D-6EED-4531-8A3A-C1FECF124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716" y="2637255"/>
            <a:ext cx="1574680" cy="10349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2D123EC0-1FFE-424C-A1B7-34BA596D055D}"/>
              </a:ext>
            </a:extLst>
          </p:cNvPr>
          <p:cNvGrpSpPr/>
          <p:nvPr/>
        </p:nvGrpSpPr>
        <p:grpSpPr>
          <a:xfrm>
            <a:off x="5237253" y="1502303"/>
            <a:ext cx="1462181" cy="1134952"/>
            <a:chOff x="566058" y="1937656"/>
            <a:chExt cx="2699658" cy="1807029"/>
          </a:xfrm>
        </p:grpSpPr>
        <p:sp>
          <p:nvSpPr>
            <p:cNvPr id="29" name="Rectangle 28">
              <a:extLst>
                <a:ext uri="{FF2B5EF4-FFF2-40B4-BE49-F238E27FC236}">
                  <a16:creationId xmlns:a16="http://schemas.microsoft.com/office/drawing/2014/main" id="{3B9F38BF-9AB7-457A-A2F8-B0D0DBF096E4}"/>
                </a:ext>
              </a:extLst>
            </p:cNvPr>
            <p:cNvSpPr/>
            <p:nvPr/>
          </p:nvSpPr>
          <p:spPr>
            <a:xfrm>
              <a:off x="566058" y="1937656"/>
              <a:ext cx="2699658" cy="180702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78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30" name="Rectangle 29">
              <a:extLst>
                <a:ext uri="{FF2B5EF4-FFF2-40B4-BE49-F238E27FC236}">
                  <a16:creationId xmlns:a16="http://schemas.microsoft.com/office/drawing/2014/main" id="{64D80F40-AB50-4CCC-9F89-5C577E37D23A}"/>
                </a:ext>
              </a:extLst>
            </p:cNvPr>
            <p:cNvSpPr/>
            <p:nvPr/>
          </p:nvSpPr>
          <p:spPr>
            <a:xfrm>
              <a:off x="566058" y="2353235"/>
              <a:ext cx="2699658" cy="1391450"/>
            </a:xfrm>
            <a:prstGeom prst="rect">
              <a:avLst/>
            </a:prstGeom>
            <a:gradFill>
              <a:gsLst>
                <a:gs pos="0">
                  <a:schemeClr val="tx1">
                    <a:alpha val="0"/>
                  </a:schemeClr>
                </a:gs>
                <a:gs pos="5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78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grpSp>
      <p:grpSp>
        <p:nvGrpSpPr>
          <p:cNvPr id="32" name="Group 31">
            <a:extLst>
              <a:ext uri="{FF2B5EF4-FFF2-40B4-BE49-F238E27FC236}">
                <a16:creationId xmlns:a16="http://schemas.microsoft.com/office/drawing/2014/main" id="{FFA6C18D-40BC-4366-9F66-F576598A4CA3}"/>
              </a:ext>
            </a:extLst>
          </p:cNvPr>
          <p:cNvGrpSpPr/>
          <p:nvPr/>
        </p:nvGrpSpPr>
        <p:grpSpPr>
          <a:xfrm>
            <a:off x="6699433" y="1502303"/>
            <a:ext cx="1632125" cy="1134952"/>
            <a:chOff x="3335157" y="1937656"/>
            <a:chExt cx="2699658" cy="1807029"/>
          </a:xfrm>
        </p:grpSpPr>
        <p:sp>
          <p:nvSpPr>
            <p:cNvPr id="33" name="Rectangle 32">
              <a:extLst>
                <a:ext uri="{FF2B5EF4-FFF2-40B4-BE49-F238E27FC236}">
                  <a16:creationId xmlns:a16="http://schemas.microsoft.com/office/drawing/2014/main" id="{D9569585-DD74-4F62-BA1E-4F406957B127}"/>
                </a:ext>
              </a:extLst>
            </p:cNvPr>
            <p:cNvSpPr/>
            <p:nvPr/>
          </p:nvSpPr>
          <p:spPr>
            <a:xfrm>
              <a:off x="3335157" y="1937656"/>
              <a:ext cx="2699658" cy="180702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78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sp>
          <p:nvSpPr>
            <p:cNvPr id="34" name="Rectangle 33">
              <a:extLst>
                <a:ext uri="{FF2B5EF4-FFF2-40B4-BE49-F238E27FC236}">
                  <a16:creationId xmlns:a16="http://schemas.microsoft.com/office/drawing/2014/main" id="{A263C90D-CE22-4028-A1AF-990A68FE249A}"/>
                </a:ext>
              </a:extLst>
            </p:cNvPr>
            <p:cNvSpPr/>
            <p:nvPr/>
          </p:nvSpPr>
          <p:spPr>
            <a:xfrm>
              <a:off x="3335157" y="2353235"/>
              <a:ext cx="2699658" cy="1391450"/>
            </a:xfrm>
            <a:prstGeom prst="rect">
              <a:avLst/>
            </a:prstGeom>
            <a:gradFill>
              <a:gsLst>
                <a:gs pos="0">
                  <a:schemeClr val="tx1">
                    <a:alpha val="0"/>
                  </a:schemeClr>
                </a:gs>
                <a:gs pos="5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787"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dirty="0">
                <a:ln>
                  <a:noFill/>
                </a:ln>
                <a:solidFill>
                  <a:prstClr val="white"/>
                </a:solidFill>
                <a:effectLst/>
                <a:uLnTx/>
                <a:uFillTx/>
                <a:latin typeface="Calibri" panose="020F0502020204030204"/>
                <a:ea typeface="+mn-ea"/>
                <a:cs typeface="+mn-cs"/>
                <a:sym typeface="Calibri"/>
              </a:endParaRPr>
            </a:p>
          </p:txBody>
        </p:sp>
      </p:grpSp>
      <p:pic>
        <p:nvPicPr>
          <p:cNvPr id="36" name="Picture 35">
            <a:extLst>
              <a:ext uri="{FF2B5EF4-FFF2-40B4-BE49-F238E27FC236}">
                <a16:creationId xmlns:a16="http://schemas.microsoft.com/office/drawing/2014/main" id="{F22963CE-B1BA-470A-BD8F-B7782F82DFF6}"/>
              </a:ext>
            </a:extLst>
          </p:cNvPr>
          <p:cNvPicPr>
            <a:picLocks noChangeAspect="1"/>
          </p:cNvPicPr>
          <p:nvPr/>
        </p:nvPicPr>
        <p:blipFill rotWithShape="1">
          <a:blip r:embed="rId7"/>
          <a:srcRect l="7956" t="15399" b="28184"/>
          <a:stretch/>
        </p:blipFill>
        <p:spPr>
          <a:xfrm>
            <a:off x="5237253" y="2637254"/>
            <a:ext cx="1477430" cy="1034942"/>
          </a:xfrm>
          <a:prstGeom prst="rect">
            <a:avLst/>
          </a:prstGeom>
        </p:spPr>
      </p:pic>
      <p:pic>
        <p:nvPicPr>
          <p:cNvPr id="37" name="Picture 2" descr="T:\Field Training\Field Training\North America\NA_ENGLISH\B5 update\images\shutterstock_184634228.jpg">
            <a:extLst>
              <a:ext uri="{FF2B5EF4-FFF2-40B4-BE49-F238E27FC236}">
                <a16:creationId xmlns:a16="http://schemas.microsoft.com/office/drawing/2014/main" id="{D41BF5FB-ABD0-41A9-9256-EB91922A3F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699434" y="3672196"/>
            <a:ext cx="1718607" cy="96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3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88" name="image72.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9348952" cy="5344511"/>
          </a:xfrm>
          <a:prstGeom prst="rect">
            <a:avLst/>
          </a:prstGeom>
          <a:ln w="12700">
            <a:miter lim="400000"/>
          </a:ln>
        </p:spPr>
      </p:pic>
      <p:sp>
        <p:nvSpPr>
          <p:cNvPr id="1589" name="Shape 1589"/>
          <p:cNvSpPr/>
          <p:nvPr/>
        </p:nvSpPr>
        <p:spPr>
          <a:xfrm>
            <a:off x="5456989" y="0"/>
            <a:ext cx="3687012" cy="5344510"/>
          </a:xfrm>
          <a:prstGeom prst="rect">
            <a:avLst/>
          </a:prstGeom>
          <a:solidFill>
            <a:srgbClr val="00B0F0">
              <a:alpha val="80000"/>
            </a:srgbClr>
          </a:solidFill>
          <a:ln w="12700">
            <a:miter lim="400000"/>
          </a:ln>
        </p:spPr>
        <p:txBody>
          <a:bodyPr lIns="45705" tIns="45706" rIns="45705" bIns="45706" anchor="ctr"/>
          <a:lstStyle/>
          <a:p>
            <a:pPr algn="ctr" defTabSz="914085">
              <a:defRPr sz="1600">
                <a:solidFill>
                  <a:srgbClr val="FFFFFF"/>
                </a:solidFill>
              </a:defRPr>
            </a:pPr>
            <a:endParaRPr/>
          </a:p>
        </p:txBody>
      </p:sp>
      <p:sp>
        <p:nvSpPr>
          <p:cNvPr id="1590" name="Shape 1590"/>
          <p:cNvSpPr/>
          <p:nvPr/>
        </p:nvSpPr>
        <p:spPr>
          <a:xfrm>
            <a:off x="5698287" y="798321"/>
            <a:ext cx="3204412" cy="3416292"/>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p>
            <a:pPr algn="ctr" defTabSz="914085">
              <a:defRPr sz="2400">
                <a:solidFill>
                  <a:srgbClr val="FFFFFF"/>
                </a:solidFill>
              </a:defRPr>
            </a:pPr>
            <a:r>
              <a:t>OUR SYSTEM IS </a:t>
            </a:r>
            <a:br/>
            <a:r>
              <a:t>BUILT ON SELLING APPOINTMENTS </a:t>
            </a:r>
          </a:p>
          <a:p>
            <a:pPr algn="ctr" defTabSz="914085">
              <a:defRPr sz="2400">
                <a:solidFill>
                  <a:srgbClr val="FFFFFF"/>
                </a:solidFill>
              </a:defRPr>
            </a:pPr>
            <a:endParaRPr/>
          </a:p>
          <a:p>
            <a:pPr algn="ctr" defTabSz="914085">
              <a:defRPr sz="2400">
                <a:solidFill>
                  <a:srgbClr val="FFFFFF"/>
                </a:solidFill>
              </a:defRPr>
            </a:pPr>
            <a:r>
              <a:t>THEN LEVERAGING OUR TEAMS OF PROFESSIONALS TO DO ALL OF THE HEAVY LIFTING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7" name="Rectangle 6"/>
          <p:cNvSpPr/>
          <p:nvPr/>
        </p:nvSpPr>
        <p:spPr>
          <a:xfrm>
            <a:off x="229007" y="-237411"/>
            <a:ext cx="785619"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11" name="Rectangle 10"/>
          <p:cNvSpPr/>
          <p:nvPr/>
        </p:nvSpPr>
        <p:spPr>
          <a:xfrm flipH="1">
            <a:off x="8331559" y="-257094"/>
            <a:ext cx="726572"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8" name="TextBox 7"/>
          <p:cNvSpPr txBox="1"/>
          <p:nvPr/>
        </p:nvSpPr>
        <p:spPr>
          <a:xfrm>
            <a:off x="9933" y="33633"/>
            <a:ext cx="9143999" cy="1084846"/>
          </a:xfrm>
          <a:prstGeom prst="rect">
            <a:avLst/>
          </a:prstGeom>
          <a:noFill/>
        </p:spPr>
        <p:txBody>
          <a:bodyPr wrap="square" lIns="68483" tIns="34257" rIns="68483" bIns="34257" rtlCol="0">
            <a:spAutoFit/>
          </a:bodyPr>
          <a:lstStyle/>
          <a:p>
            <a:pPr marL="0" marR="0" lvl="0" indent="0" algn="ctr" defTabSz="68478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sym typeface="Calibri"/>
              </a:rPr>
              <a:t>HOW TO SUCCEED?</a:t>
            </a:r>
          </a:p>
        </p:txBody>
      </p:sp>
      <p:sp>
        <p:nvSpPr>
          <p:cNvPr id="14" name="Text Placeholder 13">
            <a:extLst>
              <a:ext uri="{FF2B5EF4-FFF2-40B4-BE49-F238E27FC236}">
                <a16:creationId xmlns:a16="http://schemas.microsoft.com/office/drawing/2014/main" id="{BBA3285B-24A4-448B-AABB-54FA78925B64}"/>
              </a:ext>
            </a:extLst>
          </p:cNvPr>
          <p:cNvSpPr>
            <a:spLocks noGrp="1"/>
          </p:cNvSpPr>
          <p:nvPr>
            <p:ph type="body" sz="quarter" idx="3"/>
          </p:nvPr>
        </p:nvSpPr>
        <p:spPr>
          <a:xfrm>
            <a:off x="394097" y="1302617"/>
            <a:ext cx="3973116" cy="617934"/>
          </a:xfrm>
        </p:spPr>
        <p:txBody>
          <a:bodyPr>
            <a:normAutofit/>
          </a:bodyPr>
          <a:lstStyle/>
          <a:p>
            <a:r>
              <a:rPr lang="en-US" sz="2400" dirty="0"/>
              <a:t>LEARN ONLINE</a:t>
            </a:r>
          </a:p>
        </p:txBody>
      </p:sp>
      <p:sp>
        <p:nvSpPr>
          <p:cNvPr id="15" name="Content Placeholder 14">
            <a:extLst>
              <a:ext uri="{FF2B5EF4-FFF2-40B4-BE49-F238E27FC236}">
                <a16:creationId xmlns:a16="http://schemas.microsoft.com/office/drawing/2014/main" id="{3A41B60F-134B-4395-A4F7-738BD363D3A9}"/>
              </a:ext>
            </a:extLst>
          </p:cNvPr>
          <p:cNvSpPr>
            <a:spLocks noGrp="1"/>
          </p:cNvSpPr>
          <p:nvPr>
            <p:ph sz="quarter" idx="4"/>
          </p:nvPr>
        </p:nvSpPr>
        <p:spPr>
          <a:xfrm>
            <a:off x="302282" y="2147031"/>
            <a:ext cx="4574518" cy="2763441"/>
          </a:xfrm>
        </p:spPr>
        <p:txBody>
          <a:bodyPr>
            <a:normAutofit/>
          </a:bodyPr>
          <a:lstStyle/>
          <a:p>
            <a:r>
              <a:rPr lang="en-US" dirty="0"/>
              <a:t>Monthly WebCenter Overviews</a:t>
            </a:r>
          </a:p>
          <a:p>
            <a:pPr lvl="1"/>
            <a:r>
              <a:rPr lang="en-US" dirty="0"/>
              <a:t>WebCenter Owner Overview</a:t>
            </a:r>
          </a:p>
          <a:p>
            <a:pPr lvl="1"/>
            <a:r>
              <a:rPr lang="en-US" dirty="0"/>
              <a:t>WebCenter Pro Overview </a:t>
            </a:r>
          </a:p>
          <a:p>
            <a:pPr lvl="2"/>
            <a:r>
              <a:rPr lang="en-US" dirty="0"/>
              <a:t>(WC Pro International Coming soon!)</a:t>
            </a:r>
          </a:p>
          <a:p>
            <a:pPr lvl="1"/>
            <a:r>
              <a:rPr lang="en-US" dirty="0"/>
              <a:t>WebCenter Training</a:t>
            </a:r>
          </a:p>
          <a:p>
            <a:r>
              <a:rPr lang="en-US" dirty="0"/>
              <a:t>Online Learning Center</a:t>
            </a:r>
          </a:p>
          <a:p>
            <a:r>
              <a:rPr lang="en-US" dirty="0"/>
              <a:t>Level Up Challenge</a:t>
            </a:r>
          </a:p>
          <a:p>
            <a:endParaRPr lang="en-US" dirty="0"/>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966D6A11-F501-4D19-B2E4-F5534E1EA1F4}"/>
              </a:ext>
            </a:extLst>
          </p:cNvPr>
          <p:cNvPicPr>
            <a:picLocks noChangeAspect="1"/>
          </p:cNvPicPr>
          <p:nvPr/>
        </p:nvPicPr>
        <p:blipFill>
          <a:blip r:embed="rId3"/>
          <a:stretch>
            <a:fillRect/>
          </a:stretch>
        </p:blipFill>
        <p:spPr>
          <a:xfrm>
            <a:off x="5105400" y="1445889"/>
            <a:ext cx="2221027" cy="2847975"/>
          </a:xfrm>
          <a:prstGeom prst="rect">
            <a:avLst/>
          </a:prstGeom>
        </p:spPr>
      </p:pic>
      <p:pic>
        <p:nvPicPr>
          <p:cNvPr id="3" name="Picture 2">
            <a:extLst>
              <a:ext uri="{FF2B5EF4-FFF2-40B4-BE49-F238E27FC236}">
                <a16:creationId xmlns:a16="http://schemas.microsoft.com/office/drawing/2014/main" id="{AAD22A7F-39E0-4768-AAD9-7E0A6DD523C1}"/>
              </a:ext>
            </a:extLst>
          </p:cNvPr>
          <p:cNvPicPr>
            <a:picLocks noChangeAspect="1"/>
          </p:cNvPicPr>
          <p:nvPr/>
        </p:nvPicPr>
        <p:blipFill>
          <a:blip r:embed="rId4"/>
          <a:stretch>
            <a:fillRect/>
          </a:stretch>
        </p:blipFill>
        <p:spPr>
          <a:xfrm>
            <a:off x="7165586" y="3105224"/>
            <a:ext cx="554426" cy="1139428"/>
          </a:xfrm>
          <a:prstGeom prst="rect">
            <a:avLst/>
          </a:prstGeom>
        </p:spPr>
      </p:pic>
      <p:sp>
        <p:nvSpPr>
          <p:cNvPr id="4" name="TextBox 3">
            <a:extLst>
              <a:ext uri="{FF2B5EF4-FFF2-40B4-BE49-F238E27FC236}">
                <a16:creationId xmlns:a16="http://schemas.microsoft.com/office/drawing/2014/main" id="{55F19497-AC9A-4069-B956-B66227A68BD3}"/>
              </a:ext>
            </a:extLst>
          </p:cNvPr>
          <p:cNvSpPr txBox="1"/>
          <p:nvPr/>
        </p:nvSpPr>
        <p:spPr>
          <a:xfrm>
            <a:off x="4776789" y="4491038"/>
            <a:ext cx="3990974" cy="507831"/>
          </a:xfrm>
          <a:prstGeom prst="rect">
            <a:avLst/>
          </a:prstGeom>
          <a:noFill/>
        </p:spPr>
        <p:txBody>
          <a:bodyPr wrap="square" rtlCol="0">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B0F0"/>
                </a:solidFill>
                <a:effectLst/>
                <a:uLnTx/>
                <a:uFillTx/>
                <a:latin typeface="Calibri" panose="020F0502020204030204"/>
                <a:ea typeface="+mj-ea"/>
                <a:cs typeface="+mj-cs"/>
                <a:sym typeface="Calibri"/>
              </a:rPr>
              <a:t>www.mawc411.com</a:t>
            </a:r>
          </a:p>
        </p:txBody>
      </p:sp>
    </p:spTree>
    <p:extLst>
      <p:ext uri="{BB962C8B-B14F-4D97-AF65-F5344CB8AC3E}">
        <p14:creationId xmlns:p14="http://schemas.microsoft.com/office/powerpoint/2010/main" val="2726703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37EF39-7E17-4911-9C18-56EF74DEB75D}"/>
              </a:ext>
            </a:extLst>
          </p:cNvPr>
          <p:cNvPicPr>
            <a:picLocks noChangeAspect="1"/>
          </p:cNvPicPr>
          <p:nvPr/>
        </p:nvPicPr>
        <p:blipFill>
          <a:blip r:embed="rId2"/>
          <a:stretch>
            <a:fillRect/>
          </a:stretch>
        </p:blipFill>
        <p:spPr>
          <a:xfrm>
            <a:off x="2602299" y="1646312"/>
            <a:ext cx="6718039" cy="3504514"/>
          </a:xfrm>
          <a:prstGeom prst="rect">
            <a:avLst/>
          </a:prstGeom>
        </p:spPr>
      </p:pic>
      <p:pic>
        <p:nvPicPr>
          <p:cNvPr id="19" name="Graphic 18">
            <a:extLst>
              <a:ext uri="{FF2B5EF4-FFF2-40B4-BE49-F238E27FC236}">
                <a16:creationId xmlns:a16="http://schemas.microsoft.com/office/drawing/2014/main" id="{982FDE9A-DBF7-4598-B0AB-CE14EAF1EDA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1511" y="4538306"/>
            <a:ext cx="585788" cy="585788"/>
          </a:xfrm>
          <a:prstGeom prst="rect">
            <a:avLst/>
          </a:prstGeom>
        </p:spPr>
      </p:pic>
      <p:pic>
        <p:nvPicPr>
          <p:cNvPr id="21" name="Graphic 20">
            <a:extLst>
              <a:ext uri="{FF2B5EF4-FFF2-40B4-BE49-F238E27FC236}">
                <a16:creationId xmlns:a16="http://schemas.microsoft.com/office/drawing/2014/main" id="{82C2BA97-4188-4332-8E52-2E260D7FD81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670173" y="4557712"/>
            <a:ext cx="585788" cy="585788"/>
          </a:xfrm>
          <a:prstGeom prst="rect">
            <a:avLst/>
          </a:prstGeom>
        </p:spPr>
      </p:pic>
      <p:pic>
        <p:nvPicPr>
          <p:cNvPr id="23" name="Graphic 22">
            <a:extLst>
              <a:ext uri="{FF2B5EF4-FFF2-40B4-BE49-F238E27FC236}">
                <a16:creationId xmlns:a16="http://schemas.microsoft.com/office/drawing/2014/main" id="{7F5DF3F3-0EBD-4B2B-870C-0C0730D9A45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50981" y="4622988"/>
            <a:ext cx="528638" cy="528638"/>
          </a:xfrm>
          <a:prstGeom prst="rect">
            <a:avLst/>
          </a:prstGeom>
        </p:spPr>
      </p:pic>
      <p:pic>
        <p:nvPicPr>
          <p:cNvPr id="25" name="Graphic 24">
            <a:extLst>
              <a:ext uri="{FF2B5EF4-FFF2-40B4-BE49-F238E27FC236}">
                <a16:creationId xmlns:a16="http://schemas.microsoft.com/office/drawing/2014/main" id="{DD560211-7561-4767-8FE9-77CEF5EB136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163366" y="4626688"/>
            <a:ext cx="528638" cy="528638"/>
          </a:xfrm>
          <a:prstGeom prst="rect">
            <a:avLst/>
          </a:prstGeom>
        </p:spPr>
      </p:pic>
      <p:pic>
        <p:nvPicPr>
          <p:cNvPr id="27" name="Graphic 26">
            <a:extLst>
              <a:ext uri="{FF2B5EF4-FFF2-40B4-BE49-F238E27FC236}">
                <a16:creationId xmlns:a16="http://schemas.microsoft.com/office/drawing/2014/main" id="{3D90DFF8-CEC3-43D5-8F43-BEA2BDE4574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475750" y="4626688"/>
            <a:ext cx="528638" cy="528638"/>
          </a:xfrm>
          <a:prstGeom prst="rect">
            <a:avLst/>
          </a:prstGeom>
        </p:spPr>
      </p:pic>
      <p:pic>
        <p:nvPicPr>
          <p:cNvPr id="29" name="Graphic 28">
            <a:extLst>
              <a:ext uri="{FF2B5EF4-FFF2-40B4-BE49-F238E27FC236}">
                <a16:creationId xmlns:a16="http://schemas.microsoft.com/office/drawing/2014/main" id="{A7ED2CAB-CD36-4C78-BD62-B26584A0AC5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72000" y="4614862"/>
            <a:ext cx="528638" cy="528638"/>
          </a:xfrm>
          <a:prstGeom prst="rect">
            <a:avLst/>
          </a:prstGeom>
        </p:spPr>
      </p:pic>
      <p:pic>
        <p:nvPicPr>
          <p:cNvPr id="31" name="Graphic 30">
            <a:extLst>
              <a:ext uri="{FF2B5EF4-FFF2-40B4-BE49-F238E27FC236}">
                <a16:creationId xmlns:a16="http://schemas.microsoft.com/office/drawing/2014/main" id="{CF97C574-0538-478F-AEB0-9CE70434D0E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735985" y="4622988"/>
            <a:ext cx="528638" cy="528638"/>
          </a:xfrm>
          <a:prstGeom prst="rect">
            <a:avLst/>
          </a:prstGeom>
        </p:spPr>
      </p:pic>
      <p:pic>
        <p:nvPicPr>
          <p:cNvPr id="33" name="Graphic 32">
            <a:extLst>
              <a:ext uri="{FF2B5EF4-FFF2-40B4-BE49-F238E27FC236}">
                <a16:creationId xmlns:a16="http://schemas.microsoft.com/office/drawing/2014/main" id="{C6BE9B47-B76C-4D1D-8E12-1D674D6988F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993747" y="4626688"/>
            <a:ext cx="528638" cy="528638"/>
          </a:xfrm>
          <a:prstGeom prst="rect">
            <a:avLst/>
          </a:prstGeom>
        </p:spPr>
      </p:pic>
      <p:pic>
        <p:nvPicPr>
          <p:cNvPr id="35" name="Graphic 34">
            <a:extLst>
              <a:ext uri="{FF2B5EF4-FFF2-40B4-BE49-F238E27FC236}">
                <a16:creationId xmlns:a16="http://schemas.microsoft.com/office/drawing/2014/main" id="{CCD43845-7A3D-49EF-BD1F-120B4C617BE7}"/>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5251509" y="4626688"/>
            <a:ext cx="528638" cy="528638"/>
          </a:xfrm>
          <a:prstGeom prst="rect">
            <a:avLst/>
          </a:prstGeom>
        </p:spPr>
      </p:pic>
      <p:pic>
        <p:nvPicPr>
          <p:cNvPr id="37" name="Graphic 36">
            <a:extLst>
              <a:ext uri="{FF2B5EF4-FFF2-40B4-BE49-F238E27FC236}">
                <a16:creationId xmlns:a16="http://schemas.microsoft.com/office/drawing/2014/main" id="{9565BC78-375D-4F5B-B8B0-EB75CB5C15D5}"/>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7566366" y="4595456"/>
            <a:ext cx="528638" cy="528638"/>
          </a:xfrm>
          <a:prstGeom prst="rect">
            <a:avLst/>
          </a:prstGeom>
        </p:spPr>
      </p:pic>
      <p:pic>
        <p:nvPicPr>
          <p:cNvPr id="39" name="Graphic 38">
            <a:extLst>
              <a:ext uri="{FF2B5EF4-FFF2-40B4-BE49-F238E27FC236}">
                <a16:creationId xmlns:a16="http://schemas.microsoft.com/office/drawing/2014/main" id="{9FD588ED-833E-40AF-8E24-43E4C0812DCD}"/>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15760" y="123908"/>
            <a:ext cx="9144000" cy="1131217"/>
          </a:xfrm>
          <a:prstGeom prst="rect">
            <a:avLst/>
          </a:prstGeom>
        </p:spPr>
      </p:pic>
      <p:pic>
        <p:nvPicPr>
          <p:cNvPr id="13" name="Graphic 12">
            <a:extLst>
              <a:ext uri="{FF2B5EF4-FFF2-40B4-BE49-F238E27FC236}">
                <a16:creationId xmlns:a16="http://schemas.microsoft.com/office/drawing/2014/main" id="{799A8880-F54D-47DE-8247-39D0CB76C615}"/>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287440" y="1553485"/>
            <a:ext cx="1562957" cy="1440851"/>
          </a:xfrm>
          <a:prstGeom prst="rect">
            <a:avLst/>
          </a:prstGeom>
        </p:spPr>
      </p:pic>
      <p:sp>
        <p:nvSpPr>
          <p:cNvPr id="2" name="TextBox 1">
            <a:extLst>
              <a:ext uri="{FF2B5EF4-FFF2-40B4-BE49-F238E27FC236}">
                <a16:creationId xmlns:a16="http://schemas.microsoft.com/office/drawing/2014/main" id="{27B336A4-BAEE-486B-86F2-17674E0E39A3}"/>
              </a:ext>
            </a:extLst>
          </p:cNvPr>
          <p:cNvSpPr txBox="1"/>
          <p:nvPr/>
        </p:nvSpPr>
        <p:spPr>
          <a:xfrm>
            <a:off x="370486" y="223574"/>
            <a:ext cx="5181229" cy="854080"/>
          </a:xfrm>
          <a:prstGeom prst="rect">
            <a:avLst/>
          </a:prstGeom>
          <a:noFill/>
        </p:spPr>
        <p:txBody>
          <a:bodyPr wrap="square" rtlCol="0">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Level Up Challenge</a:t>
            </a:r>
          </a:p>
        </p:txBody>
      </p:sp>
      <p:sp>
        <p:nvSpPr>
          <p:cNvPr id="3" name="TextBox 2">
            <a:extLst>
              <a:ext uri="{FF2B5EF4-FFF2-40B4-BE49-F238E27FC236}">
                <a16:creationId xmlns:a16="http://schemas.microsoft.com/office/drawing/2014/main" id="{549157FA-1E45-48DA-80BF-D6829DD86C5E}"/>
              </a:ext>
            </a:extLst>
          </p:cNvPr>
          <p:cNvSpPr txBox="1"/>
          <p:nvPr/>
        </p:nvSpPr>
        <p:spPr>
          <a:xfrm>
            <a:off x="1941209" y="1415186"/>
            <a:ext cx="5720695" cy="2308324"/>
          </a:xfrm>
          <a:prstGeom prst="rect">
            <a:avLst/>
          </a:prstGeom>
          <a:noFill/>
        </p:spPr>
        <p:txBody>
          <a:bodyPr wrap="square" rtlCol="0">
            <a:spAutoFit/>
          </a:bodyPr>
          <a:lstStyle/>
          <a:p>
            <a:pPr marL="342900" marR="0" lvl="0" indent="-342900" algn="l" defTabSz="6847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t>Learn how to succeed with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j-ea"/>
                <a:cs typeface="+mj-cs"/>
                <a:sym typeface="Calibri"/>
              </a:rPr>
              <a:t>WebCenters</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t/>
            </a:r>
            <a:b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a:p>
            <a:pPr marL="342900" marR="0" lvl="0" indent="-342900" algn="l" defTabSz="6847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t>Compete for Monthly &amp; Overall           Prizes and Awards</a:t>
            </a:r>
            <a:b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endParaRPr>
          </a:p>
          <a:p>
            <a:pPr marL="342900" marR="0" lvl="0" indent="-342900" algn="l" defTabSz="6847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t>Recognition Badges of Success</a:t>
            </a:r>
          </a:p>
        </p:txBody>
      </p:sp>
      <p:sp>
        <p:nvSpPr>
          <p:cNvPr id="4" name="TextBox 3">
            <a:extLst>
              <a:ext uri="{FF2B5EF4-FFF2-40B4-BE49-F238E27FC236}">
                <a16:creationId xmlns:a16="http://schemas.microsoft.com/office/drawing/2014/main" id="{399E3E71-D4BB-4C48-AE47-0700FE813A19}"/>
              </a:ext>
            </a:extLst>
          </p:cNvPr>
          <p:cNvSpPr txBox="1"/>
          <p:nvPr/>
        </p:nvSpPr>
        <p:spPr>
          <a:xfrm>
            <a:off x="887657" y="3700427"/>
            <a:ext cx="5995851" cy="553998"/>
          </a:xfrm>
          <a:prstGeom prst="rect">
            <a:avLst/>
          </a:prstGeom>
          <a:noFill/>
        </p:spPr>
        <p:txBody>
          <a:bodyPr wrap="square" rtlCol="0">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j-ea"/>
                <a:cs typeface="+mj-cs"/>
                <a:sym typeface="Calibri"/>
              </a:rPr>
              <a:t>Register at www.mawc411.com</a:t>
            </a:r>
          </a:p>
        </p:txBody>
      </p:sp>
      <p:sp>
        <p:nvSpPr>
          <p:cNvPr id="5" name="TextBox 4">
            <a:extLst>
              <a:ext uri="{FF2B5EF4-FFF2-40B4-BE49-F238E27FC236}">
                <a16:creationId xmlns:a16="http://schemas.microsoft.com/office/drawing/2014/main" id="{82DA6652-A089-4B14-BF93-03CC2FA8301A}"/>
              </a:ext>
            </a:extLst>
          </p:cNvPr>
          <p:cNvSpPr txBox="1"/>
          <p:nvPr/>
        </p:nvSpPr>
        <p:spPr>
          <a:xfrm>
            <a:off x="5531355" y="339532"/>
            <a:ext cx="3476526" cy="646331"/>
          </a:xfrm>
          <a:prstGeom prst="rect">
            <a:avLst/>
          </a:prstGeom>
          <a:noFill/>
        </p:spPr>
        <p:txBody>
          <a:bodyPr wrap="square" rtlCol="0">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Now through July 31, 2019</a:t>
            </a:r>
          </a:p>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j-ea"/>
                <a:cs typeface="+mj-cs"/>
                <a:sym typeface="Calibri"/>
              </a:rPr>
              <a:t>Weekly Training &amp; Accountability</a:t>
            </a:r>
          </a:p>
        </p:txBody>
      </p:sp>
    </p:spTree>
    <p:extLst>
      <p:ext uri="{BB962C8B-B14F-4D97-AF65-F5344CB8AC3E}">
        <p14:creationId xmlns:p14="http://schemas.microsoft.com/office/powerpoint/2010/main" val="1122745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27BB43-C740-F64C-A542-B838FFD55011}"/>
              </a:ext>
            </a:extLst>
          </p:cNvPr>
          <p:cNvSpPr/>
          <p:nvPr/>
        </p:nvSpPr>
        <p:spPr>
          <a:xfrm>
            <a:off x="367709" y="1002053"/>
            <a:ext cx="8594035" cy="375104"/>
          </a:xfrm>
          <a:prstGeom prst="rect">
            <a:avLst/>
          </a:prstGeom>
        </p:spPr>
        <p:txBody>
          <a:bodyPr wrap="square" lIns="51435" tIns="25718" rIns="51435" bIns="25718">
            <a:spAutoFit/>
          </a:bodyPr>
          <a:lstStyle/>
          <a:p>
            <a:pPr marL="0" marR="0" lvl="0" indent="0" algn="ctr" defTabSz="684787"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w="3175">
                  <a:noFill/>
                </a:ln>
                <a:solidFill>
                  <a:srgbClr val="31ACCB"/>
                </a:solidFill>
                <a:effectLst/>
                <a:uLnTx/>
                <a:uFillTx/>
                <a:latin typeface="DIN-Regular"/>
                <a:cs typeface="DIN-Regular"/>
                <a:sym typeface="Calibri"/>
              </a:rPr>
              <a:t>OWN A WEBCENTER – EVENT SPECIAL</a:t>
            </a:r>
          </a:p>
        </p:txBody>
      </p:sp>
      <p:cxnSp>
        <p:nvCxnSpPr>
          <p:cNvPr id="19" name="Straight Connector 18">
            <a:extLst>
              <a:ext uri="{FF2B5EF4-FFF2-40B4-BE49-F238E27FC236}">
                <a16:creationId xmlns:a16="http://schemas.microsoft.com/office/drawing/2014/main" id="{594200C8-8B75-324B-B473-87131B06DB89}"/>
              </a:ext>
            </a:extLst>
          </p:cNvPr>
          <p:cNvCxnSpPr/>
          <p:nvPr/>
        </p:nvCxnSpPr>
        <p:spPr>
          <a:xfrm>
            <a:off x="454111" y="2821975"/>
            <a:ext cx="3716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609E1F-4415-3240-B572-90E7BE9C409F}"/>
              </a:ext>
            </a:extLst>
          </p:cNvPr>
          <p:cNvPicPr>
            <a:picLocks noChangeAspect="1"/>
          </p:cNvPicPr>
          <p:nvPr/>
        </p:nvPicPr>
        <p:blipFill rotWithShape="1">
          <a:blip r:embed="rId3"/>
          <a:srcRect t="9715" b="17558"/>
          <a:stretch/>
        </p:blipFill>
        <p:spPr>
          <a:xfrm>
            <a:off x="1883919" y="1387598"/>
            <a:ext cx="5561614" cy="2868754"/>
          </a:xfrm>
          <a:prstGeom prst="rect">
            <a:avLst/>
          </a:prstGeom>
        </p:spPr>
      </p:pic>
      <p:pic>
        <p:nvPicPr>
          <p:cNvPr id="17" name="Picture 16">
            <a:extLst>
              <a:ext uri="{FF2B5EF4-FFF2-40B4-BE49-F238E27FC236}">
                <a16:creationId xmlns:a16="http://schemas.microsoft.com/office/drawing/2014/main" id="{8849D8DB-1C49-4B79-8C7A-3B9D44E1B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62363"/>
            <a:ext cx="2800306" cy="724785"/>
          </a:xfrm>
          <a:prstGeom prst="rect">
            <a:avLst/>
          </a:prstGeom>
        </p:spPr>
      </p:pic>
      <p:sp>
        <p:nvSpPr>
          <p:cNvPr id="2" name="Rectangle 1">
            <a:extLst>
              <a:ext uri="{FF2B5EF4-FFF2-40B4-BE49-F238E27FC236}">
                <a16:creationId xmlns:a16="http://schemas.microsoft.com/office/drawing/2014/main" id="{66F51200-3410-4D2F-93D8-B25BAB294090}"/>
              </a:ext>
            </a:extLst>
          </p:cNvPr>
          <p:cNvSpPr/>
          <p:nvPr/>
        </p:nvSpPr>
        <p:spPr>
          <a:xfrm>
            <a:off x="215308" y="4357709"/>
            <a:ext cx="8898836" cy="830997"/>
          </a:xfrm>
          <a:prstGeom prst="rect">
            <a:avLst/>
          </a:prstGeom>
        </p:spPr>
        <p:txBody>
          <a:bodyPr wrap="square">
            <a:spAutoFit/>
          </a:bodyPr>
          <a:lstStyle/>
          <a:p>
            <a:pPr lvl="0" algn="ctr" defTabSz="684787" hangingPunct="1">
              <a:defRPr/>
            </a:pPr>
            <a:r>
              <a:rPr lang="en-US" sz="2400" kern="1200" dirty="0">
                <a:solidFill>
                  <a:srgbClr val="39ACC9"/>
                </a:solidFill>
                <a:latin typeface="Helvetica"/>
                <a:cs typeface="Helvetica"/>
              </a:rPr>
              <a:t>Order Code: 7</a:t>
            </a:r>
            <a:r>
              <a:rPr lang="en-US" sz="2400" b="1" kern="1200" dirty="0">
                <a:solidFill>
                  <a:srgbClr val="39ACC9"/>
                </a:solidFill>
                <a:latin typeface="Helvetica"/>
                <a:cs typeface="Helvetica"/>
              </a:rPr>
              <a:t>WCSP for </a:t>
            </a:r>
            <a:r>
              <a:rPr lang="en-US" sz="2400" b="1" i="1" kern="1200" dirty="0">
                <a:solidFill>
                  <a:srgbClr val="39ACC9"/>
                </a:solidFill>
                <a:latin typeface="Helvetica"/>
                <a:cs typeface="Helvetica"/>
              </a:rPr>
              <a:t>NEW</a:t>
            </a:r>
            <a:r>
              <a:rPr lang="en-US" sz="2400" b="1" kern="1200" dirty="0">
                <a:solidFill>
                  <a:srgbClr val="39ACC9"/>
                </a:solidFill>
                <a:latin typeface="Helvetica"/>
                <a:cs typeface="Helvetica"/>
              </a:rPr>
              <a:t> WebCenter</a:t>
            </a:r>
          </a:p>
          <a:p>
            <a:pPr lvl="0" algn="ctr" defTabSz="684787" hangingPunct="1">
              <a:defRPr/>
            </a:pPr>
            <a:r>
              <a:rPr lang="en-US" sz="2400" b="1" kern="1200" dirty="0">
                <a:solidFill>
                  <a:srgbClr val="39ACC9"/>
                </a:solidFill>
                <a:latin typeface="Helvetica"/>
                <a:cs typeface="Helvetica"/>
              </a:rPr>
              <a:t>76051RA to Reactivate a WebCenter</a:t>
            </a:r>
            <a:endParaRPr lang="en-US" sz="2400" b="1" kern="1200" dirty="0">
              <a:ln w="3175">
                <a:noFill/>
              </a:ln>
              <a:solidFill>
                <a:srgbClr val="39ACC9"/>
              </a:solidFill>
              <a:latin typeface="DIN-Regular"/>
              <a:cs typeface="DIN-Regular"/>
            </a:endParaRPr>
          </a:p>
        </p:txBody>
      </p:sp>
      <p:sp>
        <p:nvSpPr>
          <p:cNvPr id="3" name="Oval 2"/>
          <p:cNvSpPr/>
          <p:nvPr/>
        </p:nvSpPr>
        <p:spPr>
          <a:xfrm>
            <a:off x="102215" y="1783275"/>
            <a:ext cx="2133600" cy="207740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8100000" scaled="1"/>
            <a:tileRect/>
          </a:gradFill>
          <a:ln w="25400" cap="flat">
            <a:solidFill>
              <a:srgbClr val="00B0F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457200"/>
            <a:r>
              <a:rPr lang="en-US" dirty="0">
                <a:solidFill>
                  <a:schemeClr val="tx2">
                    <a:lumMod val="20000"/>
                    <a:lumOff val="80000"/>
                  </a:schemeClr>
                </a:solidFill>
                <a:effectLst>
                  <a:outerShdw blurRad="38100" dist="38100" dir="2700000" algn="tl">
                    <a:srgbClr val="000000">
                      <a:alpha val="43137"/>
                    </a:srgbClr>
                  </a:outerShdw>
                </a:effectLst>
                <a:latin typeface="Bahnschrift SemiLight" panose="020B0502040204020203" pitchFamily="34" charset="0"/>
              </a:rPr>
              <a:t>The Codes for Free Event Special </a:t>
            </a:r>
            <a:r>
              <a:rPr lang="en-US" dirty="0" smtClean="0">
                <a:solidFill>
                  <a:schemeClr val="tx2">
                    <a:lumMod val="20000"/>
                    <a:lumOff val="80000"/>
                  </a:schemeClr>
                </a:solidFill>
                <a:effectLst>
                  <a:outerShdw blurRad="38100" dist="38100" dir="2700000" algn="tl">
                    <a:srgbClr val="000000">
                      <a:alpha val="43137"/>
                    </a:srgbClr>
                  </a:outerShdw>
                </a:effectLst>
                <a:latin typeface="Bahnschrift SemiLight" panose="020B0502040204020203" pitchFamily="34" charset="0"/>
              </a:rPr>
              <a:t>will expire </a:t>
            </a:r>
          </a:p>
          <a:p>
            <a:pPr algn="ctr" defTabSz="457200"/>
            <a:r>
              <a:rPr lang="en-US" u="sng" dirty="0" smtClean="0">
                <a:solidFill>
                  <a:schemeClr val="tx2">
                    <a:lumMod val="20000"/>
                    <a:lumOff val="80000"/>
                  </a:schemeClr>
                </a:solidFill>
                <a:effectLst>
                  <a:outerShdw blurRad="38100" dist="38100" dir="2700000" algn="tl">
                    <a:srgbClr val="000000">
                      <a:alpha val="43137"/>
                    </a:srgbClr>
                  </a:outerShdw>
                </a:effectLst>
                <a:latin typeface="Bahnschrift SemiLight" panose="020B0502040204020203" pitchFamily="34" charset="0"/>
              </a:rPr>
              <a:t>May 10, 2019</a:t>
            </a:r>
            <a:endParaRPr lang="en-US" u="sng" dirty="0">
              <a:solidFill>
                <a:schemeClr val="tx2">
                  <a:lumMod val="20000"/>
                  <a:lumOff val="80000"/>
                </a:schemeClr>
              </a:solidFill>
              <a:effectLst>
                <a:outerShdw blurRad="38100" dist="38100" dir="2700000" algn="tl">
                  <a:srgbClr val="000000">
                    <a:alpha val="43137"/>
                  </a:srgbClr>
                </a:outerShdw>
              </a:effectLst>
              <a:latin typeface="Bahnschrift SemiLight" panose="020B0502040204020203" pitchFamily="34" charset="0"/>
            </a:endParaRPr>
          </a:p>
        </p:txBody>
      </p:sp>
    </p:spTree>
    <p:extLst>
      <p:ext uri="{BB962C8B-B14F-4D97-AF65-F5344CB8AC3E}">
        <p14:creationId xmlns:p14="http://schemas.microsoft.com/office/powerpoint/2010/main" val="248371490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D800AB-F741-4B8B-91E1-DC85E2BC1B0A}"/>
              </a:ext>
            </a:extLst>
          </p:cNvPr>
          <p:cNvPicPr>
            <a:picLocks noChangeAspect="1"/>
          </p:cNvPicPr>
          <p:nvPr/>
        </p:nvPicPr>
        <p:blipFill>
          <a:blip r:embed="rId2"/>
          <a:stretch>
            <a:fillRect/>
          </a:stretch>
        </p:blipFill>
        <p:spPr>
          <a:xfrm>
            <a:off x="1181133" y="438150"/>
            <a:ext cx="6781733" cy="3703870"/>
          </a:xfrm>
          <a:prstGeom prst="rect">
            <a:avLst/>
          </a:prstGeom>
        </p:spPr>
      </p:pic>
    </p:spTree>
    <p:extLst>
      <p:ext uri="{BB962C8B-B14F-4D97-AF65-F5344CB8AC3E}">
        <p14:creationId xmlns:p14="http://schemas.microsoft.com/office/powerpoint/2010/main" val="3463033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7" name="Rectangle 6"/>
          <p:cNvSpPr/>
          <p:nvPr/>
        </p:nvSpPr>
        <p:spPr>
          <a:xfrm>
            <a:off x="229007" y="-237411"/>
            <a:ext cx="785619"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11" name="Rectangle 10"/>
          <p:cNvSpPr/>
          <p:nvPr/>
        </p:nvSpPr>
        <p:spPr>
          <a:xfrm flipH="1">
            <a:off x="8331559" y="-257094"/>
            <a:ext cx="726572"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8" name="TextBox 7"/>
          <p:cNvSpPr txBox="1"/>
          <p:nvPr/>
        </p:nvSpPr>
        <p:spPr>
          <a:xfrm>
            <a:off x="9933" y="33633"/>
            <a:ext cx="9143999" cy="1084846"/>
          </a:xfrm>
          <a:prstGeom prst="rect">
            <a:avLst/>
          </a:prstGeom>
          <a:noFill/>
        </p:spPr>
        <p:txBody>
          <a:bodyPr wrap="square" lIns="68483" tIns="34257" rIns="68483" bIns="34257" rtlCol="0">
            <a:spAutoFit/>
          </a:bodyPr>
          <a:lstStyle/>
          <a:p>
            <a:pPr marL="0" marR="0" lvl="0" indent="0" algn="ctr" defTabSz="68478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sym typeface="Calibri"/>
              </a:rPr>
              <a:t>WHY US?</a:t>
            </a:r>
          </a:p>
        </p:txBody>
      </p:sp>
      <p:sp>
        <p:nvSpPr>
          <p:cNvPr id="14" name="Text Placeholder 13">
            <a:extLst>
              <a:ext uri="{FF2B5EF4-FFF2-40B4-BE49-F238E27FC236}">
                <a16:creationId xmlns:a16="http://schemas.microsoft.com/office/drawing/2014/main" id="{BBA3285B-24A4-448B-AABB-54FA78925B64}"/>
              </a:ext>
            </a:extLst>
          </p:cNvPr>
          <p:cNvSpPr>
            <a:spLocks noGrp="1"/>
          </p:cNvSpPr>
          <p:nvPr>
            <p:ph type="body" sz="quarter" idx="3"/>
          </p:nvPr>
        </p:nvSpPr>
        <p:spPr>
          <a:xfrm>
            <a:off x="4572000" y="1502303"/>
            <a:ext cx="4075513" cy="617934"/>
          </a:xfrm>
          <a:solidFill>
            <a:srgbClr val="00B0F0">
              <a:alpha val="75000"/>
            </a:srgbClr>
          </a:solidFill>
        </p:spPr>
        <p:txBody>
          <a:bodyPr/>
          <a:lstStyle/>
          <a:p>
            <a:r>
              <a:rPr lang="en-US" dirty="0">
                <a:solidFill>
                  <a:schemeClr val="bg1"/>
                </a:solidFill>
              </a:rPr>
              <a:t>WHY B2B SERVICES/MA WEBCENTERS?</a:t>
            </a:r>
          </a:p>
        </p:txBody>
      </p:sp>
      <p:sp>
        <p:nvSpPr>
          <p:cNvPr id="15" name="Content Placeholder 14">
            <a:extLst>
              <a:ext uri="{FF2B5EF4-FFF2-40B4-BE49-F238E27FC236}">
                <a16:creationId xmlns:a16="http://schemas.microsoft.com/office/drawing/2014/main" id="{3A41B60F-134B-4395-A4F7-738BD363D3A9}"/>
              </a:ext>
            </a:extLst>
          </p:cNvPr>
          <p:cNvSpPr>
            <a:spLocks noGrp="1"/>
          </p:cNvSpPr>
          <p:nvPr>
            <p:ph sz="quarter" idx="4"/>
          </p:nvPr>
        </p:nvSpPr>
        <p:spPr>
          <a:xfrm>
            <a:off x="4572000" y="2120237"/>
            <a:ext cx="4075513" cy="2763441"/>
          </a:xfrm>
          <a:solidFill>
            <a:srgbClr val="00B0F0">
              <a:alpha val="75000"/>
            </a:srgbClr>
          </a:solidFill>
        </p:spPr>
        <p:txBody>
          <a:bodyPr>
            <a:normAutofit/>
          </a:bodyPr>
          <a:lstStyle/>
          <a:p>
            <a:r>
              <a:rPr lang="en-US" dirty="0">
                <a:solidFill>
                  <a:schemeClr val="bg1"/>
                </a:solidFill>
              </a:rPr>
              <a:t>More than just websites</a:t>
            </a:r>
          </a:p>
          <a:p>
            <a:r>
              <a:rPr lang="en-US" dirty="0">
                <a:solidFill>
                  <a:schemeClr val="bg1"/>
                </a:solidFill>
              </a:rPr>
              <a:t>Successful over 18 years</a:t>
            </a:r>
          </a:p>
          <a:p>
            <a:r>
              <a:rPr lang="en-US" dirty="0">
                <a:solidFill>
                  <a:schemeClr val="bg1"/>
                </a:solidFill>
              </a:rPr>
              <a:t>Teams of professionals, 24/7 Support</a:t>
            </a:r>
          </a:p>
          <a:p>
            <a:r>
              <a:rPr lang="en-US" dirty="0">
                <a:solidFill>
                  <a:schemeClr val="bg1"/>
                </a:solidFill>
              </a:rPr>
              <a:t>Proven System</a:t>
            </a:r>
          </a:p>
          <a:p>
            <a:r>
              <a:rPr lang="en-US" dirty="0">
                <a:solidFill>
                  <a:schemeClr val="bg1"/>
                </a:solidFill>
              </a:rPr>
              <a:t>Exposes the Other MA Divisions</a:t>
            </a:r>
          </a:p>
          <a:p>
            <a:r>
              <a:rPr lang="en-US" dirty="0">
                <a:solidFill>
                  <a:schemeClr val="bg1"/>
                </a:solidFill>
              </a:rPr>
              <a:t>You know business owners</a:t>
            </a:r>
            <a:endParaRPr lang="en-US" dirty="0"/>
          </a:p>
          <a:p>
            <a:endParaRPr lang="en-US" dirty="0"/>
          </a:p>
          <a:p>
            <a:endParaRPr lang="en-US" dirty="0"/>
          </a:p>
          <a:p>
            <a:endParaRPr lang="en-US" dirty="0"/>
          </a:p>
          <a:p>
            <a:endParaRPr lang="en-US" dirty="0"/>
          </a:p>
          <a:p>
            <a:endParaRPr lang="en-US" dirty="0"/>
          </a:p>
        </p:txBody>
      </p:sp>
      <p:pic>
        <p:nvPicPr>
          <p:cNvPr id="16" name="Picture 15">
            <a:extLst>
              <a:ext uri="{FF2B5EF4-FFF2-40B4-BE49-F238E27FC236}">
                <a16:creationId xmlns:a16="http://schemas.microsoft.com/office/drawing/2014/main" id="{2DD7CAC6-5DF1-421E-A1C0-7E47CBD74E8C}"/>
              </a:ext>
            </a:extLst>
          </p:cNvPr>
          <p:cNvPicPr>
            <a:picLocks noChangeAspect="1"/>
          </p:cNvPicPr>
          <p:nvPr/>
        </p:nvPicPr>
        <p:blipFill rotWithShape="1">
          <a:blip r:embed="rId3"/>
          <a:srcRect l="24741"/>
          <a:stretch/>
        </p:blipFill>
        <p:spPr>
          <a:xfrm>
            <a:off x="397208" y="1499109"/>
            <a:ext cx="4075514" cy="3384568"/>
          </a:xfrm>
          <a:prstGeom prst="rect">
            <a:avLst/>
          </a:prstGeom>
        </p:spPr>
      </p:pic>
    </p:spTree>
    <p:extLst>
      <p:ext uri="{BB962C8B-B14F-4D97-AF65-F5344CB8AC3E}">
        <p14:creationId xmlns:p14="http://schemas.microsoft.com/office/powerpoint/2010/main" val="3206384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A9FFCE-82EF-4AD8-855E-979791AD8E15}"/>
              </a:ext>
            </a:extLst>
          </p:cNvPr>
          <p:cNvPicPr>
            <a:picLocks noChangeAspect="1"/>
          </p:cNvPicPr>
          <p:nvPr/>
        </p:nvPicPr>
        <p:blipFill>
          <a:blip r:embed="rId2"/>
          <a:stretch>
            <a:fillRect/>
          </a:stretch>
        </p:blipFill>
        <p:spPr>
          <a:xfrm>
            <a:off x="483050" y="195943"/>
            <a:ext cx="4014992" cy="2563586"/>
          </a:xfrm>
          <a:prstGeom prst="rect">
            <a:avLst/>
          </a:prstGeom>
        </p:spPr>
      </p:pic>
      <p:pic>
        <p:nvPicPr>
          <p:cNvPr id="9" name="Picture 8">
            <a:extLst>
              <a:ext uri="{FF2B5EF4-FFF2-40B4-BE49-F238E27FC236}">
                <a16:creationId xmlns:a16="http://schemas.microsoft.com/office/drawing/2014/main" id="{029DAE10-8B7A-41D8-8544-AB8ADEA9013F}"/>
              </a:ext>
            </a:extLst>
          </p:cNvPr>
          <p:cNvPicPr>
            <a:picLocks noChangeAspect="1"/>
          </p:cNvPicPr>
          <p:nvPr/>
        </p:nvPicPr>
        <p:blipFill rotWithShape="1">
          <a:blip r:embed="rId3"/>
          <a:srcRect l="33795"/>
          <a:stretch/>
        </p:blipFill>
        <p:spPr>
          <a:xfrm>
            <a:off x="4713109" y="195944"/>
            <a:ext cx="4123914" cy="2563585"/>
          </a:xfrm>
          <a:prstGeom prst="rect">
            <a:avLst/>
          </a:prstGeom>
        </p:spPr>
      </p:pic>
      <p:pic>
        <p:nvPicPr>
          <p:cNvPr id="11" name="Picture 10">
            <a:extLst>
              <a:ext uri="{FF2B5EF4-FFF2-40B4-BE49-F238E27FC236}">
                <a16:creationId xmlns:a16="http://schemas.microsoft.com/office/drawing/2014/main" id="{C45B6AF2-9CDE-4258-B41D-C82AF6973880}"/>
              </a:ext>
            </a:extLst>
          </p:cNvPr>
          <p:cNvPicPr>
            <a:picLocks noChangeAspect="1"/>
          </p:cNvPicPr>
          <p:nvPr/>
        </p:nvPicPr>
        <p:blipFill rotWithShape="1">
          <a:blip r:embed="rId4"/>
          <a:srcRect t="10569" b="3947"/>
          <a:stretch/>
        </p:blipFill>
        <p:spPr>
          <a:xfrm>
            <a:off x="483049" y="2793329"/>
            <a:ext cx="4014992" cy="2288124"/>
          </a:xfrm>
          <a:prstGeom prst="rect">
            <a:avLst/>
          </a:prstGeom>
        </p:spPr>
      </p:pic>
      <p:pic>
        <p:nvPicPr>
          <p:cNvPr id="13" name="Picture 12">
            <a:extLst>
              <a:ext uri="{FF2B5EF4-FFF2-40B4-BE49-F238E27FC236}">
                <a16:creationId xmlns:a16="http://schemas.microsoft.com/office/drawing/2014/main" id="{ED89781E-405B-44A6-9341-76012FE66272}"/>
              </a:ext>
            </a:extLst>
          </p:cNvPr>
          <p:cNvPicPr>
            <a:picLocks noChangeAspect="1"/>
          </p:cNvPicPr>
          <p:nvPr/>
        </p:nvPicPr>
        <p:blipFill>
          <a:blip r:embed="rId5"/>
          <a:stretch>
            <a:fillRect/>
          </a:stretch>
        </p:blipFill>
        <p:spPr>
          <a:xfrm>
            <a:off x="4713109" y="2793329"/>
            <a:ext cx="4104839" cy="2288124"/>
          </a:xfrm>
          <a:prstGeom prst="rect">
            <a:avLst/>
          </a:prstGeom>
        </p:spPr>
      </p:pic>
    </p:spTree>
    <p:extLst>
      <p:ext uri="{BB962C8B-B14F-4D97-AF65-F5344CB8AC3E}">
        <p14:creationId xmlns:p14="http://schemas.microsoft.com/office/powerpoint/2010/main" val="1510633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7" name="Rectangle 6"/>
          <p:cNvSpPr/>
          <p:nvPr/>
        </p:nvSpPr>
        <p:spPr>
          <a:xfrm>
            <a:off x="229007" y="-237411"/>
            <a:ext cx="785619"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11" name="Rectangle 10"/>
          <p:cNvSpPr/>
          <p:nvPr/>
        </p:nvSpPr>
        <p:spPr>
          <a:xfrm flipH="1">
            <a:off x="8331559" y="-257094"/>
            <a:ext cx="726572"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8" name="TextBox 7"/>
          <p:cNvSpPr txBox="1"/>
          <p:nvPr/>
        </p:nvSpPr>
        <p:spPr>
          <a:xfrm>
            <a:off x="9933" y="33633"/>
            <a:ext cx="9143999" cy="1084846"/>
          </a:xfrm>
          <a:prstGeom prst="rect">
            <a:avLst/>
          </a:prstGeom>
          <a:noFill/>
        </p:spPr>
        <p:txBody>
          <a:bodyPr wrap="square" lIns="68483" tIns="34257" rIns="68483" bIns="34257" rtlCol="0">
            <a:spAutoFit/>
          </a:bodyPr>
          <a:lstStyle/>
          <a:p>
            <a:pPr marL="0" marR="0" lvl="0" indent="0" algn="ctr" defTabSz="68478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sym typeface="Calibri"/>
              </a:rPr>
              <a:t>WHAT?</a:t>
            </a:r>
          </a:p>
        </p:txBody>
      </p:sp>
      <p:sp>
        <p:nvSpPr>
          <p:cNvPr id="14" name="Text Placeholder 13">
            <a:extLst>
              <a:ext uri="{FF2B5EF4-FFF2-40B4-BE49-F238E27FC236}">
                <a16:creationId xmlns:a16="http://schemas.microsoft.com/office/drawing/2014/main" id="{BBA3285B-24A4-448B-AABB-54FA78925B64}"/>
              </a:ext>
            </a:extLst>
          </p:cNvPr>
          <p:cNvSpPr>
            <a:spLocks noGrp="1"/>
          </p:cNvSpPr>
          <p:nvPr>
            <p:ph type="body" sz="quarter" idx="3"/>
          </p:nvPr>
        </p:nvSpPr>
        <p:spPr>
          <a:xfrm>
            <a:off x="701276" y="1273868"/>
            <a:ext cx="3973116" cy="617934"/>
          </a:xfrm>
        </p:spPr>
        <p:txBody>
          <a:bodyPr/>
          <a:lstStyle/>
          <a:p>
            <a:r>
              <a:rPr lang="en-US" dirty="0"/>
              <a:t>MA WEBCENTERS</a:t>
            </a:r>
          </a:p>
        </p:txBody>
      </p:sp>
      <p:sp>
        <p:nvSpPr>
          <p:cNvPr id="15" name="Content Placeholder 14">
            <a:extLst>
              <a:ext uri="{FF2B5EF4-FFF2-40B4-BE49-F238E27FC236}">
                <a16:creationId xmlns:a16="http://schemas.microsoft.com/office/drawing/2014/main" id="{3A41B60F-134B-4395-A4F7-738BD363D3A9}"/>
              </a:ext>
            </a:extLst>
          </p:cNvPr>
          <p:cNvSpPr>
            <a:spLocks noGrp="1"/>
          </p:cNvSpPr>
          <p:nvPr>
            <p:ph sz="quarter" idx="4"/>
          </p:nvPr>
        </p:nvSpPr>
        <p:spPr>
          <a:xfrm>
            <a:off x="701277" y="1920551"/>
            <a:ext cx="4075513" cy="2763441"/>
          </a:xfrm>
        </p:spPr>
        <p:txBody>
          <a:bodyPr>
            <a:normAutofit/>
          </a:bodyPr>
          <a:lstStyle/>
          <a:p>
            <a:r>
              <a:rPr lang="en-US" dirty="0"/>
              <a:t>More than just websites</a:t>
            </a:r>
          </a:p>
          <a:p>
            <a:pPr lvl="1"/>
            <a:r>
              <a:rPr lang="en-US" dirty="0"/>
              <a:t>Web Design</a:t>
            </a:r>
          </a:p>
          <a:p>
            <a:pPr lvl="1"/>
            <a:r>
              <a:rPr lang="en-US" dirty="0"/>
              <a:t>Domains and Email</a:t>
            </a:r>
          </a:p>
          <a:p>
            <a:pPr lvl="1"/>
            <a:r>
              <a:rPr lang="en-US" dirty="0"/>
              <a:t>SEO</a:t>
            </a:r>
          </a:p>
          <a:p>
            <a:pPr lvl="1"/>
            <a:r>
              <a:rPr lang="en-US" dirty="0"/>
              <a:t>Social Media</a:t>
            </a:r>
          </a:p>
          <a:p>
            <a:pPr lvl="1"/>
            <a:r>
              <a:rPr lang="en-US" dirty="0"/>
              <a:t>Digital Marketing</a:t>
            </a:r>
          </a:p>
          <a:p>
            <a:r>
              <a:rPr lang="en-US" dirty="0"/>
              <a:t>Proven System</a:t>
            </a:r>
          </a:p>
          <a:p>
            <a:endParaRPr lang="en-US" dirty="0"/>
          </a:p>
          <a:p>
            <a:endParaRPr lang="en-US" dirty="0"/>
          </a:p>
          <a:p>
            <a:endParaRPr lang="en-US" dirty="0"/>
          </a:p>
          <a:p>
            <a:endParaRPr lang="en-US" dirty="0"/>
          </a:p>
          <a:p>
            <a:endParaRPr lang="en-US" dirty="0"/>
          </a:p>
        </p:txBody>
      </p:sp>
      <p:pic>
        <p:nvPicPr>
          <p:cNvPr id="12" name="Picture 11">
            <a:extLst>
              <a:ext uri="{FF2B5EF4-FFF2-40B4-BE49-F238E27FC236}">
                <a16:creationId xmlns:a16="http://schemas.microsoft.com/office/drawing/2014/main" id="{802950C1-9036-4F2D-BBD0-3F7E336D96D0}"/>
              </a:ext>
            </a:extLst>
          </p:cNvPr>
          <p:cNvPicPr>
            <a:picLocks noChangeAspect="1"/>
          </p:cNvPicPr>
          <p:nvPr/>
        </p:nvPicPr>
        <p:blipFill>
          <a:blip r:embed="rId3"/>
          <a:stretch>
            <a:fillRect/>
          </a:stretch>
        </p:blipFill>
        <p:spPr>
          <a:xfrm>
            <a:off x="4367213" y="1477360"/>
            <a:ext cx="4215085" cy="2991024"/>
          </a:xfrm>
          <a:prstGeom prst="rect">
            <a:avLst/>
          </a:prstGeom>
        </p:spPr>
      </p:pic>
    </p:spTree>
    <p:extLst>
      <p:ext uri="{BB962C8B-B14F-4D97-AF65-F5344CB8AC3E}">
        <p14:creationId xmlns:p14="http://schemas.microsoft.com/office/powerpoint/2010/main" val="3521361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8483" tIns="34257" rIns="68483" bIns="34257"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7" name="Rectangle 6"/>
          <p:cNvSpPr/>
          <p:nvPr/>
        </p:nvSpPr>
        <p:spPr>
          <a:xfrm>
            <a:off x="229007" y="-237411"/>
            <a:ext cx="785619"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11" name="Rectangle 10"/>
          <p:cNvSpPr/>
          <p:nvPr/>
        </p:nvSpPr>
        <p:spPr>
          <a:xfrm flipH="1">
            <a:off x="8331559" y="-257094"/>
            <a:ext cx="726572" cy="1454178"/>
          </a:xfrm>
          <a:prstGeom prst="rect">
            <a:avLst/>
          </a:prstGeom>
        </p:spPr>
        <p:txBody>
          <a:bodyPr wrap="square" lIns="68483" tIns="34257" rIns="68483" bIns="34257">
            <a:spAutoFit/>
          </a:bodyPr>
          <a:lstStyle/>
          <a:p>
            <a:pPr marL="0" marR="0" lvl="0" indent="0" algn="l" defTabSz="684787"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prstClr val="white"/>
                </a:solidFill>
                <a:effectLst/>
                <a:uLnTx/>
                <a:uFillTx/>
                <a:latin typeface="Helvetica Regular" charset="0"/>
                <a:ea typeface="+mj-ea"/>
                <a:cs typeface="Helvetica Regular" charset="0"/>
                <a:sym typeface="Calibri"/>
              </a:rPr>
              <a:t>]</a:t>
            </a:r>
          </a:p>
        </p:txBody>
      </p:sp>
      <p:sp>
        <p:nvSpPr>
          <p:cNvPr id="8" name="TextBox 7"/>
          <p:cNvSpPr txBox="1"/>
          <p:nvPr/>
        </p:nvSpPr>
        <p:spPr>
          <a:xfrm>
            <a:off x="9933" y="33633"/>
            <a:ext cx="9143999" cy="1084846"/>
          </a:xfrm>
          <a:prstGeom prst="rect">
            <a:avLst/>
          </a:prstGeom>
          <a:noFill/>
        </p:spPr>
        <p:txBody>
          <a:bodyPr wrap="square" lIns="68483" tIns="34257" rIns="68483" bIns="34257" rtlCol="0">
            <a:spAutoFit/>
          </a:bodyPr>
          <a:lstStyle/>
          <a:p>
            <a:pPr marL="0" marR="0" lvl="0" indent="0" algn="ctr" defTabSz="68478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Pathway Gothic One" charset="0"/>
                <a:ea typeface="Pathway Gothic One" charset="0"/>
                <a:cs typeface="Pathway Gothic One" charset="0"/>
                <a:sym typeface="Calibri"/>
              </a:rPr>
              <a:t>Shopping Annuity</a:t>
            </a:r>
          </a:p>
        </p:txBody>
      </p:sp>
      <p:pic>
        <p:nvPicPr>
          <p:cNvPr id="18" name="Picture 17">
            <a:extLst>
              <a:ext uri="{FF2B5EF4-FFF2-40B4-BE49-F238E27FC236}">
                <a16:creationId xmlns:a16="http://schemas.microsoft.com/office/drawing/2014/main" id="{6A7F77D8-9F8D-4434-BC08-0956F6DBC9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30704" y="1276350"/>
            <a:ext cx="3282592" cy="3282592"/>
          </a:xfrm>
          <a:prstGeom prst="rect">
            <a:avLst/>
          </a:prstGeom>
        </p:spPr>
      </p:pic>
      <p:pic>
        <p:nvPicPr>
          <p:cNvPr id="19" name="Picture 18">
            <a:extLst>
              <a:ext uri="{FF2B5EF4-FFF2-40B4-BE49-F238E27FC236}">
                <a16:creationId xmlns:a16="http://schemas.microsoft.com/office/drawing/2014/main" id="{4E2B63C3-AE39-4DBD-AB4F-A0D8CF24F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4019550"/>
            <a:ext cx="2919257" cy="765494"/>
          </a:xfrm>
          <a:prstGeom prst="rect">
            <a:avLst/>
          </a:prstGeom>
        </p:spPr>
      </p:pic>
    </p:spTree>
    <p:extLst>
      <p:ext uri="{BB962C8B-B14F-4D97-AF65-F5344CB8AC3E}">
        <p14:creationId xmlns:p14="http://schemas.microsoft.com/office/powerpoint/2010/main" val="4021835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A67EF5-E56F-466E-8D47-9EDF76F3C683}"/>
              </a:ext>
            </a:extLst>
          </p:cNvPr>
          <p:cNvPicPr>
            <a:picLocks noChangeAspect="1"/>
          </p:cNvPicPr>
          <p:nvPr/>
        </p:nvPicPr>
        <p:blipFill>
          <a:blip r:embed="rId3" cstate="screen">
            <a:extLst>
              <a:ext uri="{BEBA8EAE-BF5A-486C-A8C5-ECC9F3942E4B}">
                <a14:imgProps xmlns:a14="http://schemas.microsoft.com/office/drawing/2010/main">
                  <a14:imgLayer>
                    <a14:imgEffect>
                      <a14:brightnessContrast bright="-57000"/>
                    </a14:imgEffect>
                  </a14:imgLayer>
                </a14:imgProps>
              </a:ex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3" name="Content Placeholder 2">
            <a:extLst>
              <a:ext uri="{FF2B5EF4-FFF2-40B4-BE49-F238E27FC236}">
                <a16:creationId xmlns:a16="http://schemas.microsoft.com/office/drawing/2014/main" id="{1F52548E-CE54-421A-BF8D-7117F0150537}"/>
              </a:ext>
            </a:extLst>
          </p:cNvPr>
          <p:cNvSpPr>
            <a:spLocks noGrp="1"/>
          </p:cNvSpPr>
          <p:nvPr>
            <p:ph sz="half" idx="1"/>
          </p:nvPr>
        </p:nvSpPr>
        <p:spPr>
          <a:xfrm>
            <a:off x="216335" y="939998"/>
            <a:ext cx="4916774" cy="3263504"/>
          </a:xfrm>
        </p:spPr>
        <p:txBody>
          <a:bodyPr>
            <a:noAutofit/>
          </a:bodyPr>
          <a:lstStyle/>
          <a:p>
            <a:r>
              <a:rPr lang="en-US" sz="1800" b="1" dirty="0">
                <a:solidFill>
                  <a:schemeClr val="bg1"/>
                </a:solidFill>
              </a:rPr>
              <a:t>Marketing &amp; Advertising</a:t>
            </a:r>
          </a:p>
          <a:p>
            <a:pPr lvl="1"/>
            <a:r>
              <a:rPr lang="en-US" b="1" dirty="0">
                <a:solidFill>
                  <a:schemeClr val="bg1"/>
                </a:solidFill>
              </a:rPr>
              <a:t>Websites, Domain names, Email addresses</a:t>
            </a:r>
          </a:p>
          <a:p>
            <a:pPr lvl="1"/>
            <a:r>
              <a:rPr lang="en-US" b="1" dirty="0">
                <a:solidFill>
                  <a:schemeClr val="bg1"/>
                </a:solidFill>
              </a:rPr>
              <a:t>SEO</a:t>
            </a:r>
          </a:p>
          <a:p>
            <a:pPr lvl="1"/>
            <a:r>
              <a:rPr lang="en-US" b="1" dirty="0">
                <a:solidFill>
                  <a:schemeClr val="bg1"/>
                </a:solidFill>
              </a:rPr>
              <a:t>Email Marketing</a:t>
            </a:r>
          </a:p>
          <a:p>
            <a:pPr lvl="1"/>
            <a:r>
              <a:rPr lang="en-US" b="1" dirty="0">
                <a:solidFill>
                  <a:schemeClr val="bg1"/>
                </a:solidFill>
              </a:rPr>
              <a:t>Google AdWords</a:t>
            </a:r>
          </a:p>
          <a:p>
            <a:pPr lvl="1"/>
            <a:r>
              <a:rPr lang="en-US" b="1" dirty="0">
                <a:solidFill>
                  <a:schemeClr val="bg1"/>
                </a:solidFill>
              </a:rPr>
              <a:t>Social Media Management</a:t>
            </a:r>
          </a:p>
          <a:p>
            <a:pPr lvl="1"/>
            <a:r>
              <a:rPr lang="en-US" b="1" dirty="0">
                <a:solidFill>
                  <a:schemeClr val="bg1"/>
                </a:solidFill>
              </a:rPr>
              <a:t>Facebook Advertising</a:t>
            </a:r>
          </a:p>
          <a:p>
            <a:pPr lvl="1"/>
            <a:r>
              <a:rPr lang="en-US" b="1" dirty="0">
                <a:solidFill>
                  <a:schemeClr val="bg1"/>
                </a:solidFill>
              </a:rPr>
              <a:t>Other Paid Advertising</a:t>
            </a:r>
          </a:p>
          <a:p>
            <a:r>
              <a:rPr lang="en-US" sz="1800" b="1" dirty="0">
                <a:solidFill>
                  <a:schemeClr val="bg1"/>
                </a:solidFill>
              </a:rPr>
              <a:t>Signage</a:t>
            </a:r>
          </a:p>
          <a:p>
            <a:r>
              <a:rPr lang="en-US" sz="1800" b="1" dirty="0">
                <a:solidFill>
                  <a:schemeClr val="bg1"/>
                </a:solidFill>
              </a:rPr>
              <a:t>Promotional Products</a:t>
            </a:r>
          </a:p>
          <a:p>
            <a:r>
              <a:rPr lang="en-US" sz="1800" b="1" dirty="0">
                <a:solidFill>
                  <a:schemeClr val="bg1"/>
                </a:solidFill>
              </a:rPr>
              <a:t>Clothing &amp; Apparel</a:t>
            </a:r>
          </a:p>
          <a:p>
            <a:r>
              <a:rPr lang="en-US" sz="1800" b="1" dirty="0">
                <a:solidFill>
                  <a:schemeClr val="bg1"/>
                </a:solidFill>
              </a:rPr>
              <a:t>Software (POS, Scheduling)</a:t>
            </a:r>
          </a:p>
          <a:p>
            <a:pPr marL="0" indent="0">
              <a:buNone/>
            </a:pPr>
            <a:endParaRPr lang="en-US" sz="1600" b="1" dirty="0">
              <a:solidFill>
                <a:schemeClr val="bg1"/>
              </a:solidFill>
            </a:endParaRPr>
          </a:p>
        </p:txBody>
      </p:sp>
      <p:sp>
        <p:nvSpPr>
          <p:cNvPr id="4" name="Content Placeholder 3">
            <a:extLst>
              <a:ext uri="{FF2B5EF4-FFF2-40B4-BE49-F238E27FC236}">
                <a16:creationId xmlns:a16="http://schemas.microsoft.com/office/drawing/2014/main" id="{3A681893-C234-4E20-AE59-E7C31960C4AB}"/>
              </a:ext>
            </a:extLst>
          </p:cNvPr>
          <p:cNvSpPr>
            <a:spLocks noGrp="1"/>
          </p:cNvSpPr>
          <p:nvPr>
            <p:ph sz="half" idx="2"/>
          </p:nvPr>
        </p:nvSpPr>
        <p:spPr>
          <a:xfrm>
            <a:off x="4866396" y="905782"/>
            <a:ext cx="4319978" cy="3263504"/>
          </a:xfrm>
        </p:spPr>
        <p:txBody>
          <a:bodyPr>
            <a:noAutofit/>
          </a:bodyPr>
          <a:lstStyle/>
          <a:p>
            <a:r>
              <a:rPr lang="en-US" sz="1800" b="1" dirty="0">
                <a:solidFill>
                  <a:schemeClr val="bg1"/>
                </a:solidFill>
              </a:rPr>
              <a:t>Merchant Services</a:t>
            </a:r>
          </a:p>
          <a:p>
            <a:r>
              <a:rPr lang="en-US" sz="1800" b="1" dirty="0">
                <a:solidFill>
                  <a:schemeClr val="bg1"/>
                </a:solidFill>
              </a:rPr>
              <a:t>Insurances, Warranties, Legal/Accounting fees</a:t>
            </a:r>
          </a:p>
          <a:p>
            <a:r>
              <a:rPr lang="en-US" sz="1800" b="1" dirty="0">
                <a:solidFill>
                  <a:schemeClr val="bg1"/>
                </a:solidFill>
              </a:rPr>
              <a:t>Technology Updates</a:t>
            </a:r>
          </a:p>
          <a:p>
            <a:r>
              <a:rPr lang="en-US" sz="1800" b="1" dirty="0">
                <a:solidFill>
                  <a:schemeClr val="bg1"/>
                </a:solidFill>
              </a:rPr>
              <a:t>Client Gifts</a:t>
            </a:r>
          </a:p>
          <a:p>
            <a:r>
              <a:rPr lang="en-US" sz="1800" b="1" dirty="0">
                <a:solidFill>
                  <a:schemeClr val="bg1"/>
                </a:solidFill>
              </a:rPr>
              <a:t>Equipment</a:t>
            </a:r>
          </a:p>
          <a:p>
            <a:r>
              <a:rPr lang="en-US" sz="1800" b="1" dirty="0">
                <a:solidFill>
                  <a:schemeClr val="bg1"/>
                </a:solidFill>
              </a:rPr>
              <a:t>Travel and Lodging</a:t>
            </a:r>
          </a:p>
          <a:p>
            <a:r>
              <a:rPr lang="en-US" sz="1800" b="1" dirty="0">
                <a:solidFill>
                  <a:schemeClr val="bg1"/>
                </a:solidFill>
              </a:rPr>
              <a:t>Office Supplies</a:t>
            </a:r>
          </a:p>
          <a:p>
            <a:r>
              <a:rPr lang="en-US" sz="1800" b="1" dirty="0">
                <a:solidFill>
                  <a:schemeClr val="bg1"/>
                </a:solidFill>
              </a:rPr>
              <a:t>Janitorial Supplies and Sanitation</a:t>
            </a:r>
          </a:p>
          <a:p>
            <a:r>
              <a:rPr lang="en-US" sz="1800" b="1" dirty="0">
                <a:solidFill>
                  <a:schemeClr val="bg1"/>
                </a:solidFill>
              </a:rPr>
              <a:t>Breakroom Expenses</a:t>
            </a:r>
          </a:p>
          <a:p>
            <a:r>
              <a:rPr lang="en-US" sz="1800" b="1" dirty="0">
                <a:solidFill>
                  <a:schemeClr val="bg1"/>
                </a:solidFill>
              </a:rPr>
              <a:t>Food &amp; Beverage</a:t>
            </a:r>
          </a:p>
          <a:p>
            <a:r>
              <a:rPr lang="en-US" sz="1800" b="1" dirty="0">
                <a:solidFill>
                  <a:schemeClr val="bg1"/>
                </a:solidFill>
              </a:rPr>
              <a:t>And on and on and on…..</a:t>
            </a:r>
          </a:p>
        </p:txBody>
      </p:sp>
      <p:sp>
        <p:nvSpPr>
          <p:cNvPr id="7" name="Rectangle 6">
            <a:extLst>
              <a:ext uri="{FF2B5EF4-FFF2-40B4-BE49-F238E27FC236}">
                <a16:creationId xmlns:a16="http://schemas.microsoft.com/office/drawing/2014/main" id="{4733E036-4BA1-4318-B8F1-83346EEDEBB6}"/>
              </a:ext>
            </a:extLst>
          </p:cNvPr>
          <p:cNvSpPr/>
          <p:nvPr/>
        </p:nvSpPr>
        <p:spPr>
          <a:xfrm>
            <a:off x="298174" y="168783"/>
            <a:ext cx="8621486" cy="892552"/>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charset="0"/>
                <a:ea typeface="Calibri" charset="0"/>
                <a:cs typeface="Calibri" charset="0"/>
                <a:sym typeface="Calibri"/>
              </a:rPr>
              <a:t>DO BUSINESS OWNERS SPEND MONEY?</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charset="0"/>
              <a:ea typeface="Calibri" charset="0"/>
              <a:cs typeface="Calibri" charset="0"/>
              <a:sym typeface="Calibri"/>
            </a:endParaRPr>
          </a:p>
        </p:txBody>
      </p:sp>
    </p:spTree>
    <p:extLst>
      <p:ext uri="{BB962C8B-B14F-4D97-AF65-F5344CB8AC3E}">
        <p14:creationId xmlns:p14="http://schemas.microsoft.com/office/powerpoint/2010/main" val="264294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grpId="0" nodeType="afterEffect">
                                  <p:stCondLst>
                                    <p:cond delay="50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grpId="0" nodeType="afterEffect">
                                  <p:stCondLst>
                                    <p:cond delay="500"/>
                                  </p:stCondLst>
                                  <p:childTnLst>
                                    <p:set>
                                      <p:cBhvr>
                                        <p:cTn id="45" dur="1" fill="hold">
                                          <p:stCondLst>
                                            <p:cond delay="0"/>
                                          </p:stCondLst>
                                        </p:cTn>
                                        <p:tgtEl>
                                          <p:spTgt spid="4">
                                            <p:txEl>
                                              <p:pRg st="1" end="1"/>
                                            </p:txEl>
                                          </p:spTgt>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grpId="0" nodeType="afterEffect">
                                  <p:stCondLst>
                                    <p:cond delay="500"/>
                                  </p:stCondLst>
                                  <p:childTnLst>
                                    <p:set>
                                      <p:cBhvr>
                                        <p:cTn id="48" dur="1" fill="hold">
                                          <p:stCondLst>
                                            <p:cond delay="0"/>
                                          </p:stCondLst>
                                        </p:cTn>
                                        <p:tgtEl>
                                          <p:spTgt spid="4">
                                            <p:txEl>
                                              <p:pRg st="2" end="2"/>
                                            </p:txEl>
                                          </p:spTgt>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grpId="0" nodeType="afterEffect">
                                  <p:stCondLst>
                                    <p:cond delay="500"/>
                                  </p:stCondLst>
                                  <p:childTnLst>
                                    <p:set>
                                      <p:cBhvr>
                                        <p:cTn id="51" dur="1" fill="hold">
                                          <p:stCondLst>
                                            <p:cond delay="0"/>
                                          </p:stCondLst>
                                        </p:cTn>
                                        <p:tgtEl>
                                          <p:spTgt spid="4">
                                            <p:txEl>
                                              <p:pRg st="3" end="3"/>
                                            </p:txEl>
                                          </p:spTgt>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grpId="0" nodeType="afterEffect">
                                  <p:stCondLst>
                                    <p:cond delay="500"/>
                                  </p:stCondLst>
                                  <p:childTnLst>
                                    <p:set>
                                      <p:cBhvr>
                                        <p:cTn id="54" dur="1" fill="hold">
                                          <p:stCondLst>
                                            <p:cond delay="0"/>
                                          </p:stCondLst>
                                        </p:cTn>
                                        <p:tgtEl>
                                          <p:spTgt spid="4">
                                            <p:txEl>
                                              <p:pRg st="4" end="4"/>
                                            </p:txEl>
                                          </p:spTgt>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grpId="0" nodeType="afterEffect">
                                  <p:stCondLst>
                                    <p:cond delay="500"/>
                                  </p:stCondLst>
                                  <p:childTnLst>
                                    <p:set>
                                      <p:cBhvr>
                                        <p:cTn id="57" dur="1" fill="hold">
                                          <p:stCondLst>
                                            <p:cond delay="0"/>
                                          </p:stCondLst>
                                        </p:cTn>
                                        <p:tgtEl>
                                          <p:spTgt spid="4">
                                            <p:txEl>
                                              <p:pRg st="5" end="5"/>
                                            </p:txEl>
                                          </p:spTgt>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grpId="0" nodeType="afterEffect">
                                  <p:stCondLst>
                                    <p:cond delay="500"/>
                                  </p:stCondLst>
                                  <p:childTnLst>
                                    <p:set>
                                      <p:cBhvr>
                                        <p:cTn id="60" dur="1" fill="hold">
                                          <p:stCondLst>
                                            <p:cond delay="0"/>
                                          </p:stCondLst>
                                        </p:cTn>
                                        <p:tgtEl>
                                          <p:spTgt spid="4">
                                            <p:txEl>
                                              <p:pRg st="6" end="6"/>
                                            </p:txEl>
                                          </p:spTgt>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grpId="0" nodeType="afterEffect">
                                  <p:stCondLst>
                                    <p:cond delay="500"/>
                                  </p:stCondLst>
                                  <p:childTnLst>
                                    <p:set>
                                      <p:cBhvr>
                                        <p:cTn id="63" dur="1" fill="hold">
                                          <p:stCondLst>
                                            <p:cond delay="0"/>
                                          </p:stCondLst>
                                        </p:cTn>
                                        <p:tgtEl>
                                          <p:spTgt spid="4">
                                            <p:txEl>
                                              <p:pRg st="7" end="7"/>
                                            </p:txEl>
                                          </p:spTgt>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grpId="0" nodeType="afterEffect">
                                  <p:stCondLst>
                                    <p:cond delay="50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grpId="0" nodeType="afterEffect">
                                  <p:stCondLst>
                                    <p:cond delay="500"/>
                                  </p:stCondLst>
                                  <p:childTnLst>
                                    <p:set>
                                      <p:cBhvr>
                                        <p:cTn id="69" dur="1" fill="hold">
                                          <p:stCondLst>
                                            <p:cond delay="0"/>
                                          </p:stCondLst>
                                        </p:cTn>
                                        <p:tgtEl>
                                          <p:spTgt spid="4">
                                            <p:txEl>
                                              <p:pRg st="9" end="9"/>
                                            </p:txEl>
                                          </p:spTgt>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500"/>
                                  </p:stCondLst>
                                  <p:childTnLst>
                                    <p:set>
                                      <p:cBhvr>
                                        <p:cTn id="7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500"/>
      <p:bldP spid="4" grpId="0" build="p" advAuto="5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3" y="115981"/>
            <a:ext cx="9144000" cy="2800830"/>
          </a:xfrm>
          <a:prstGeom prst="rect">
            <a:avLst/>
          </a:prstGeom>
        </p:spPr>
      </p:pic>
      <p:sp>
        <p:nvSpPr>
          <p:cNvPr id="4" name="TextBox 3"/>
          <p:cNvSpPr txBox="1"/>
          <p:nvPr/>
        </p:nvSpPr>
        <p:spPr>
          <a:xfrm>
            <a:off x="213232" y="2916811"/>
            <a:ext cx="8707931" cy="230832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j-ea"/>
                <a:cs typeface="+mj-cs"/>
                <a:sym typeface="Calibri"/>
              </a:rPr>
              <a:t>Businesses spend much more than an average household to run their business!</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solidFill>
              <a:effectLst/>
              <a:uLnTx/>
              <a:uFillTx/>
              <a:latin typeface="Calibri"/>
              <a:ea typeface="+mj-ea"/>
              <a:cs typeface="+mj-cs"/>
              <a:sym typeface="Calibri"/>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j-ea"/>
                <a:cs typeface="+mj-cs"/>
                <a:sym typeface="Calibri"/>
              </a:rPr>
              <a:t>What if you could help businesses </a:t>
            </a:r>
            <a:r>
              <a:rPr kumimoji="0" lang="en-US" sz="2100" b="1" i="0" u="none" strike="noStrike" kern="1200" cap="none" spc="0" normalizeH="0" baseline="0" noProof="0" dirty="0">
                <a:ln>
                  <a:noFill/>
                </a:ln>
                <a:solidFill>
                  <a:srgbClr val="39ACC9"/>
                </a:solidFill>
                <a:effectLst/>
                <a:uLnTx/>
                <a:uFillTx/>
                <a:latin typeface="Calibri"/>
                <a:ea typeface="+mj-ea"/>
                <a:cs typeface="+mj-cs"/>
                <a:sym typeface="Calibri"/>
              </a:rPr>
              <a:t>SAVE MONEY </a:t>
            </a:r>
            <a:r>
              <a:rPr kumimoji="0" lang="en-US" sz="2100" b="1" i="0" u="none" strike="noStrike" kern="1200" cap="none" spc="0" normalizeH="0" baseline="0" noProof="0" dirty="0">
                <a:ln>
                  <a:noFill/>
                </a:ln>
                <a:solidFill>
                  <a:prstClr val="black"/>
                </a:solidFill>
                <a:effectLst/>
                <a:uLnTx/>
                <a:uFillTx/>
                <a:latin typeface="Calibri"/>
                <a:ea typeface="+mj-ea"/>
                <a:cs typeface="+mj-cs"/>
                <a:sym typeface="Calibri"/>
              </a:rPr>
              <a:t>on their overhead expenses? </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a:ea typeface="+mj-ea"/>
                <a:cs typeface="+mj-cs"/>
                <a:sym typeface="Calibri"/>
              </a:rPr>
              <a:t>What if you could help businesses </a:t>
            </a:r>
            <a:r>
              <a:rPr kumimoji="0" lang="en-US" sz="2100" b="1" i="0" u="none" strike="noStrike" kern="1200" cap="none" spc="0" normalizeH="0" baseline="0" noProof="0" dirty="0">
                <a:ln>
                  <a:noFill/>
                </a:ln>
                <a:solidFill>
                  <a:srgbClr val="39ACC9"/>
                </a:solidFill>
                <a:effectLst/>
                <a:uLnTx/>
                <a:uFillTx/>
                <a:latin typeface="Calibri"/>
                <a:ea typeface="+mj-ea"/>
                <a:cs typeface="+mj-cs"/>
                <a:sym typeface="Calibri"/>
              </a:rPr>
              <a:t>EARN CASHBACK </a:t>
            </a:r>
            <a:r>
              <a:rPr kumimoji="0" lang="en-US" sz="2100" b="1" i="0" u="none" strike="noStrike" kern="1200" cap="none" spc="0" normalizeH="0" baseline="0" noProof="0" dirty="0">
                <a:ln>
                  <a:noFill/>
                </a:ln>
                <a:solidFill>
                  <a:prstClr val="black"/>
                </a:solidFill>
                <a:effectLst/>
                <a:uLnTx/>
                <a:uFillTx/>
                <a:latin typeface="Calibri"/>
                <a:ea typeface="+mj-ea"/>
                <a:cs typeface="+mj-cs"/>
                <a:sym typeface="Calibri"/>
              </a:rPr>
              <a:t>for their overhead?</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2205047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00B0F0"/>
          </a:solidFill>
          <a:ln w="12700">
            <a:miter lim="400000"/>
          </a:ln>
        </p:spPr>
        <p:txBody>
          <a:bodyPr lIns="45705" tIns="45706" rIns="45705" bIns="45706"/>
          <a:lstStyle/>
          <a:p>
            <a:pPr marL="0" marR="0" lvl="0" indent="0" algn="l" defTabSz="457034"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8" name="Shape 1448"/>
            <p:cNvSpPr/>
            <p:nvPr/>
          </p:nvSpPr>
          <p:spPr>
            <a:xfrm>
              <a:off x="209550"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all" spc="0" normalizeH="0" baseline="0" noProof="0" dirty="0">
                  <a:ln>
                    <a:noFill/>
                  </a:ln>
                  <a:solidFill>
                    <a:srgbClr val="FFFFFF"/>
                  </a:solidFill>
                  <a:effectLst/>
                  <a:uLnTx/>
                  <a:uFillTx/>
                  <a:latin typeface="Calibri"/>
                  <a:cs typeface="Calibri"/>
                  <a:sym typeface="Calibri"/>
                </a:rPr>
                <a:t>BV</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1" name="Shape 1451"/>
            <p:cNvSpPr/>
            <p:nvPr/>
          </p:nvSpPr>
          <p:spPr>
            <a:xfrm>
              <a:off x="-1" y="188255"/>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0" marR="0" lvl="0" indent="0" algn="ctr" defTabSz="914085" rtl="0" eaLnBrk="1" fontAlgn="auto" latinLnBrk="0" hangingPunct="0">
                <a:lnSpc>
                  <a:spcPct val="100000"/>
                </a:lnSpc>
                <a:spcBef>
                  <a:spcPts val="0"/>
                </a:spcBef>
                <a:spcAft>
                  <a:spcPts val="0"/>
                </a:spcAft>
                <a:buClrTx/>
                <a:buSzTx/>
                <a:buFontTx/>
                <a:buNone/>
                <a:tabLst/>
                <a:defRPr sz="2400" b="1" cap="all">
                  <a:solidFill>
                    <a:srgbClr val="FFFFFF"/>
                  </a:solidFill>
                </a:defRPr>
              </a:pPr>
              <a:r>
                <a:rPr kumimoji="0" sz="2400" b="1" i="0" u="none" strike="noStrike" kern="0" cap="all" spc="0" normalizeH="0" baseline="0" noProof="0" dirty="0">
                  <a:ln>
                    <a:noFill/>
                  </a:ln>
                  <a:solidFill>
                    <a:srgbClr val="FFFFFF"/>
                  </a:solidFill>
                  <a:effectLst/>
                  <a:uLnTx/>
                  <a:uFillTx/>
                  <a:latin typeface="Calibri"/>
                  <a:cs typeface="Calibri"/>
                  <a:sym typeface="Calibri"/>
                </a:rPr>
                <a:t>Retail</a:t>
              </a:r>
              <a:r>
                <a:rPr kumimoji="0" sz="2000" b="1" i="0" u="none" strike="noStrike" kern="0" cap="all" spc="0" normalizeH="0" baseline="0" noProof="0" dirty="0">
                  <a:ln>
                    <a:noFill/>
                  </a:ln>
                  <a:solidFill>
                    <a:srgbClr val="FFFFFF"/>
                  </a:solidFill>
                  <a:effectLst/>
                  <a:uLnTx/>
                  <a:uFillTx/>
                  <a:latin typeface="Calibri"/>
                  <a:cs typeface="Calibri"/>
                  <a:sym typeface="Calibri"/>
                </a:rPr>
                <a:t> </a:t>
              </a:r>
              <a:r>
                <a:rPr kumimoji="0" sz="2400" b="1" i="0" u="none" strike="noStrike" kern="0" cap="all" spc="0" normalizeH="0" baseline="0" noProof="0" dirty="0">
                  <a:ln>
                    <a:noFill/>
                  </a:ln>
                  <a:solidFill>
                    <a:srgbClr val="FFFFFF"/>
                  </a:solidFill>
                  <a:effectLst/>
                  <a:uLnTx/>
                  <a:uFillTx/>
                  <a:latin typeface="Calibri"/>
                  <a:cs typeface="Calibri"/>
                  <a:sym typeface="Calibri"/>
                </a:rPr>
                <a:t>Profit</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marL="0" marR="0" lvl="0" indent="0" algn="ctr" defTabSz="91408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4" name="Shape 1454"/>
            <p:cNvSpPr/>
            <p:nvPr/>
          </p:nvSpPr>
          <p:spPr>
            <a:xfrm>
              <a:off x="-1"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i="0" u="none" strike="noStrike" kern="0" cap="all" spc="0" normalizeH="0" baseline="0" noProof="0" dirty="0">
                  <a:ln>
                    <a:noFill/>
                  </a:ln>
                  <a:solidFill>
                    <a:srgbClr val="FFFFFF"/>
                  </a:solidFill>
                  <a:effectLst/>
                  <a:uLnTx/>
                  <a:uFillTx/>
                  <a:latin typeface="Calibri"/>
                  <a:cs typeface="Calibri"/>
                  <a:sym typeface="Calibri"/>
                </a:rPr>
                <a:t>Growth Potential</a:t>
              </a:r>
            </a:p>
          </p:txBody>
        </p:sp>
      </p:grpSp>
      <p:sp>
        <p:nvSpPr>
          <p:cNvPr id="1456" name="Shape 1456"/>
          <p:cNvSpPr/>
          <p:nvPr/>
        </p:nvSpPr>
        <p:spPr>
          <a:xfrm>
            <a:off x="0" y="656337"/>
            <a:ext cx="3886200" cy="1077190"/>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3200" b="1" cap="all">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200" b="1" i="0" u="none" strike="noStrike" kern="0" cap="all" spc="0" normalizeH="0" baseline="0" noProof="0">
                <a:ln>
                  <a:noFill/>
                </a:ln>
                <a:solidFill>
                  <a:srgbClr val="FFFFFF"/>
                </a:solidFill>
                <a:effectLst/>
                <a:uLnTx/>
                <a:uFillTx/>
                <a:latin typeface="Calibri"/>
                <a:cs typeface="Calibri"/>
                <a:sym typeface="Calibri"/>
              </a:rPr>
              <a:t>Let’s take a look at earning potential</a:t>
            </a:r>
          </a:p>
        </p:txBody>
      </p:sp>
    </p:spTree>
    <p:extLst>
      <p:ext uri="{BB962C8B-B14F-4D97-AF65-F5344CB8AC3E}">
        <p14:creationId xmlns:p14="http://schemas.microsoft.com/office/powerpoint/2010/main" val="989264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B0FA7A43-2D55-A243-977C-2660BA98FE2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center Main Stage MAIC" id="{E39271F8-A1BE-3E4B-AB2C-18B39946B532}" vid="{1F9B254D-5DD4-A049-897C-9387142AE210}"/>
    </a:ext>
  </a:ext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ebcenter Main Stage MAIC" id="{E39271F8-A1BE-3E4B-AB2C-18B39946B532}" vid="{7E8A02A1-BBC8-8145-8FEA-362E9DADF680}"/>
    </a:ext>
  </a:extLst>
</a:theme>
</file>

<file path=ppt/theme/theme8.xml><?xml version="1.0" encoding="utf-8"?>
<a:theme xmlns:a="http://schemas.openxmlformats.org/drawingml/2006/main" name="1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5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ebcenter Main Stage MAIC" id="{E39271F8-A1BE-3E4B-AB2C-18B39946B532}" vid="{7EA03D9D-5929-774F-9B59-59877C66D43A}"/>
    </a:ext>
  </a:extLst>
</a:theme>
</file>

<file path=docProps/app.xml><?xml version="1.0" encoding="utf-8"?>
<Properties xmlns="http://schemas.openxmlformats.org/officeDocument/2006/extended-properties" xmlns:vt="http://schemas.openxmlformats.org/officeDocument/2006/docPropsVTypes">
  <TotalTime>1205</TotalTime>
  <Words>1221</Words>
  <Application>Microsoft Office PowerPoint</Application>
  <PresentationFormat>On-screen Show (16:9)</PresentationFormat>
  <Paragraphs>258</Paragraphs>
  <Slides>24</Slides>
  <Notes>20</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24</vt:i4>
      </vt:variant>
    </vt:vector>
  </HeadingPairs>
  <TitlesOfParts>
    <vt:vector size="46" baseType="lpstr">
      <vt:lpstr>MS Gothic</vt:lpstr>
      <vt:lpstr>ＭＳ Ｐゴシック</vt:lpstr>
      <vt:lpstr>Arial</vt:lpstr>
      <vt:lpstr>Bahnschrift SemiLight</vt:lpstr>
      <vt:lpstr>Calibri</vt:lpstr>
      <vt:lpstr>Calibri Light</vt:lpstr>
      <vt:lpstr>Century Gothic</vt:lpstr>
      <vt:lpstr>DIN-Medium</vt:lpstr>
      <vt:lpstr>DIN-Regular</vt:lpstr>
      <vt:lpstr>Helvetica</vt:lpstr>
      <vt:lpstr>Helvetica Regular</vt:lpstr>
      <vt:lpstr>Pathway Gothic One</vt:lpstr>
      <vt:lpstr>1_Office Theme</vt:lpstr>
      <vt:lpstr>8_Office Theme</vt:lpstr>
      <vt:lpstr>10_Office Theme</vt:lpstr>
      <vt:lpstr>Office Theme</vt:lpstr>
      <vt:lpstr>13_Office Theme</vt:lpstr>
      <vt:lpstr>3_Office Theme</vt:lpstr>
      <vt:lpstr>9_Office Theme</vt:lpstr>
      <vt:lpstr>11_Office Theme</vt:lpstr>
      <vt:lpstr>15_Office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Kylie Leeson</cp:lastModifiedBy>
  <cp:revision>59</cp:revision>
  <cp:lastPrinted>2017-07-24T19:19:19Z</cp:lastPrinted>
  <dcterms:modified xsi:type="dcterms:W3CDTF">2019-05-02T05:27:15Z</dcterms:modified>
</cp:coreProperties>
</file>